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9"/>
  </p:notesMasterIdLst>
  <p:handoutMasterIdLst>
    <p:handoutMasterId r:id="rId20"/>
  </p:handoutMasterIdLst>
  <p:sldIdLst>
    <p:sldId id="293" r:id="rId2"/>
    <p:sldId id="298" r:id="rId3"/>
    <p:sldId id="336" r:id="rId4"/>
    <p:sldId id="288" r:id="rId5"/>
    <p:sldId id="296" r:id="rId6"/>
    <p:sldId id="337" r:id="rId7"/>
    <p:sldId id="297" r:id="rId8"/>
    <p:sldId id="301" r:id="rId9"/>
    <p:sldId id="306" r:id="rId10"/>
    <p:sldId id="310" r:id="rId11"/>
    <p:sldId id="307" r:id="rId12"/>
    <p:sldId id="311" r:id="rId13"/>
    <p:sldId id="287" r:id="rId14"/>
    <p:sldId id="338" r:id="rId15"/>
    <p:sldId id="312" r:id="rId16"/>
    <p:sldId id="295" r:id="rId17"/>
    <p:sldId id="272" r:id="rId18"/>
  </p:sldIdLst>
  <p:sldSz cx="9144000" cy="5143500" type="screen16x9"/>
  <p:notesSz cx="6985000" cy="9283700"/>
  <p:embeddedFontLst>
    <p:embeddedFont>
      <p:font typeface="Arvo" panose="020B0604020202020204" charset="0"/>
      <p:regular r:id="rId21"/>
      <p:bold r:id="rId22"/>
      <p:italic r:id="rId23"/>
      <p:boldItalic r:id="rId24"/>
    </p:embeddedFont>
    <p:embeddedFont>
      <p:font typeface="Bahnschrift Light Condensed" panose="020B0502040204020203" pitchFamily="34" charset="0"/>
      <p:regular r:id="rId25"/>
    </p:embeddedFont>
    <p:embeddedFont>
      <p:font typeface="Bodoni" panose="020B0604020202020204" charset="0"/>
      <p:regular r:id="rId26"/>
      <p:bold r:id="rId27"/>
      <p:italic r:id="rId28"/>
      <p:boldItalic r:id="rId29"/>
    </p:embeddedFont>
    <p:embeddedFont>
      <p:font typeface="Cabin"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ontserrat" panose="020B0604020202020204" charset="0"/>
      <p:regular r:id="rId38"/>
      <p:bold r:id="rId39"/>
      <p:italic r:id="rId40"/>
      <p:boldItalic r:id="rId41"/>
    </p:embeddedFont>
    <p:embeddedFont>
      <p:font typeface="Montserrat Black" panose="020B0604020202020204" charset="0"/>
      <p:bold r:id="rId42"/>
      <p:boldItalic r:id="rId43"/>
    </p:embeddedFont>
    <p:embeddedFont>
      <p:font typeface="Montserrat ExtraLight" panose="020B0604020202020204" charset="0"/>
      <p:regular r:id="rId44"/>
      <p:bold r:id="rId45"/>
      <p:italic r:id="rId46"/>
      <p:boldItalic r:id="rId47"/>
    </p:embeddedFont>
    <p:embeddedFont>
      <p:font typeface="Montserrat Light" panose="020B0604020202020204" charset="0"/>
      <p:regular r:id="rId48"/>
      <p:bold r:id="rId49"/>
      <p:italic r:id="rId50"/>
      <p:boldItalic r:id="rId51"/>
    </p:embeddedFont>
    <p:embeddedFont>
      <p:font typeface="Quicksand Light"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1825341-8336-4511-BD08-5D6C525DAAEE}">
          <p14:sldIdLst>
            <p14:sldId id="293"/>
            <p14:sldId id="298"/>
            <p14:sldId id="336"/>
          </p14:sldIdLst>
        </p14:section>
        <p14:section name="19 report" id="{954994D4-44C1-4689-8E7C-4BBB2C28EDDD}">
          <p14:sldIdLst>
            <p14:sldId id="288"/>
            <p14:sldId id="296"/>
            <p14:sldId id="337"/>
          </p14:sldIdLst>
        </p14:section>
        <p14:section name="56 Cash Journal Report" id="{4AB429DD-68E0-490D-A49E-20BBAE734EA9}">
          <p14:sldIdLst>
            <p14:sldId id="297"/>
            <p14:sldId id="301"/>
            <p14:sldId id="306"/>
          </p14:sldIdLst>
        </p14:section>
        <p14:section name="ZMM Open POs" id="{EDB136CC-17E5-45AB-A895-56D43A1160A3}">
          <p14:sldIdLst>
            <p14:sldId id="310"/>
            <p14:sldId id="307"/>
            <p14:sldId id="311"/>
          </p14:sldIdLst>
        </p14:section>
        <p14:section name="Cognito" id="{97BFF79D-1A6B-4EEB-84D6-FD07263E8FDC}">
          <p14:sldIdLst>
            <p14:sldId id="287"/>
            <p14:sldId id="338"/>
          </p14:sldIdLst>
        </p14:section>
        <p14:section name="Additional Forms" id="{515FAF25-405D-4FA7-8954-FC453039DAB2}">
          <p14:sldIdLst>
            <p14:sldId id="312"/>
            <p14:sldId id="295"/>
            <p14:sldId id="2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2F2F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2A8216-6DB7-412A-AB06-A1B67D27D926}">
  <a:tblStyle styleId="{072A8216-6DB7-412A-AB06-A1B67D27D92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86039" autoAdjust="0"/>
  </p:normalViewPr>
  <p:slideViewPr>
    <p:cSldViewPr>
      <p:cViewPr varScale="1">
        <p:scale>
          <a:sx n="113" d="100"/>
          <a:sy n="113" d="100"/>
        </p:scale>
        <p:origin x="80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font" Target="fonts/font33.fntdata"/><Relationship Id="rId5"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handoutMaster" Target="handoutMasters/handoutMaster1.xml"/><Relationship Id="rId41" Type="http://schemas.openxmlformats.org/officeDocument/2006/relationships/font" Target="fonts/font2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font" Target="fonts/font3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659A95-23D4-4BBC-ABDC-2C71964945F7}"/>
              </a:ext>
            </a:extLst>
          </p:cNvPr>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a:extLst>
              <a:ext uri="{FF2B5EF4-FFF2-40B4-BE49-F238E27FC236}">
                <a16:creationId xmlns:a16="http://schemas.microsoft.com/office/drawing/2014/main" id="{A5AF0C09-0273-4548-BFB2-32591C2CFEEF}"/>
              </a:ext>
            </a:extLst>
          </p:cNvPr>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5CF0FD98-7D5F-403E-89BD-31144BB5A696}" type="datetimeFigureOut">
              <a:rPr lang="en-US" smtClean="0"/>
              <a:t>4/1/2025</a:t>
            </a:fld>
            <a:endParaRPr lang="en-US"/>
          </a:p>
        </p:txBody>
      </p:sp>
      <p:sp>
        <p:nvSpPr>
          <p:cNvPr id="4" name="Footer Placeholder 3">
            <a:extLst>
              <a:ext uri="{FF2B5EF4-FFF2-40B4-BE49-F238E27FC236}">
                <a16:creationId xmlns:a16="http://schemas.microsoft.com/office/drawing/2014/main" id="{96EBB4AC-9437-42E6-8CE4-42ED96970967}"/>
              </a:ext>
            </a:extLst>
          </p:cNvPr>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3E0F8729-1D50-4708-84D1-66BC1CC850D5}"/>
              </a:ext>
            </a:extLst>
          </p:cNvPr>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AC310A73-22F2-4813-90C1-8E7A5F0800FF}" type="slidenum">
              <a:rPr lang="en-US" smtClean="0"/>
              <a:t>‹#›</a:t>
            </a:fld>
            <a:endParaRPr lang="en-US"/>
          </a:p>
        </p:txBody>
      </p:sp>
    </p:spTree>
    <p:extLst>
      <p:ext uri="{BB962C8B-B14F-4D97-AF65-F5344CB8AC3E}">
        <p14:creationId xmlns:p14="http://schemas.microsoft.com/office/powerpoint/2010/main" val="4207405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0050" y="695325"/>
            <a:ext cx="6186488"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8"/>
            <a:ext cx="5588000" cy="4177665"/>
          </a:xfrm>
          <a:prstGeom prst="rect">
            <a:avLst/>
          </a:prstGeom>
          <a:noFill/>
          <a:ln>
            <a:noFill/>
          </a:ln>
        </p:spPr>
        <p:txBody>
          <a:bodyPr spcFirstLastPara="1" wrap="square" lIns="92938" tIns="92938" rIns="92938" bIns="9293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4228231"/>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p: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155551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de7457949_0_20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de7457949_0_205: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121948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de7457949_0_77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3de7457949_0_779: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82623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de7457949_0_20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de7457949_0_205: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97964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de7457949_0_33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de7457949_0_339: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42053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de7457949_0_20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de7457949_0_205: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93580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de7457949_0_20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de7457949_0_205: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129983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de7457949_0_20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de7457949_0_205: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59416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de7457949_0_33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de7457949_0_339: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61945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de7457949_0_20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de7457949_0_205: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45628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de7457949_0_33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de7457949_0_339: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66088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p:cSld name="CUSTOM">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2122200" y="1826900"/>
            <a:ext cx="4899600" cy="9384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3600">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a:endParaRPr/>
          </a:p>
        </p:txBody>
      </p:sp>
      <p:sp>
        <p:nvSpPr>
          <p:cNvPr id="64" name="Google Shape;64;p8"/>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03577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8"/>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369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AE3B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9" name="Google Shape;69;p8"/>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F15A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0" name="Google Shape;70;p8"/>
          <p:cNvSpPr txBox="1">
            <a:spLocks noGrp="1"/>
          </p:cNvSpPr>
          <p:nvPr>
            <p:ph type="subTitle" idx="1"/>
          </p:nvPr>
        </p:nvSpPr>
        <p:spPr>
          <a:xfrm>
            <a:off x="2122200" y="2765302"/>
            <a:ext cx="4899600" cy="123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solidFill>
                  <a:srgbClr val="3E516C"/>
                </a:solidFill>
              </a:defRPr>
            </a:lvl1pPr>
            <a:lvl2pPr lvl="1" algn="ctr">
              <a:spcBef>
                <a:spcPts val="0"/>
              </a:spcBef>
              <a:spcAft>
                <a:spcPts val="0"/>
              </a:spcAft>
              <a:buNone/>
              <a:defRPr sz="3600" b="1">
                <a:solidFill>
                  <a:srgbClr val="FFFFFF"/>
                </a:solidFill>
                <a:latin typeface="Montserrat"/>
                <a:ea typeface="Montserrat"/>
                <a:cs typeface="Montserrat"/>
                <a:sym typeface="Montserrat"/>
              </a:defRPr>
            </a:lvl2pPr>
            <a:lvl3pPr lvl="2" algn="ctr">
              <a:spcBef>
                <a:spcPts val="0"/>
              </a:spcBef>
              <a:spcAft>
                <a:spcPts val="0"/>
              </a:spcAft>
              <a:buNone/>
              <a:defRPr sz="3600" b="1">
                <a:solidFill>
                  <a:srgbClr val="FFFFFF"/>
                </a:solidFill>
                <a:latin typeface="Montserrat"/>
                <a:ea typeface="Montserrat"/>
                <a:cs typeface="Montserrat"/>
                <a:sym typeface="Montserrat"/>
              </a:defRPr>
            </a:lvl3pPr>
            <a:lvl4pPr lvl="3" algn="ctr">
              <a:spcBef>
                <a:spcPts val="0"/>
              </a:spcBef>
              <a:spcAft>
                <a:spcPts val="0"/>
              </a:spcAft>
              <a:buNone/>
              <a:defRPr sz="3600" b="1">
                <a:solidFill>
                  <a:srgbClr val="FFFFFF"/>
                </a:solidFill>
                <a:latin typeface="Montserrat"/>
                <a:ea typeface="Montserrat"/>
                <a:cs typeface="Montserrat"/>
                <a:sym typeface="Montserrat"/>
              </a:defRPr>
            </a:lvl4pPr>
            <a:lvl5pPr lvl="4" algn="ctr">
              <a:spcBef>
                <a:spcPts val="0"/>
              </a:spcBef>
              <a:spcAft>
                <a:spcPts val="0"/>
              </a:spcAft>
              <a:buNone/>
              <a:defRPr sz="3600" b="1">
                <a:solidFill>
                  <a:srgbClr val="FFFFFF"/>
                </a:solidFill>
                <a:latin typeface="Montserrat"/>
                <a:ea typeface="Montserrat"/>
                <a:cs typeface="Montserrat"/>
                <a:sym typeface="Montserrat"/>
              </a:defRPr>
            </a:lvl5pPr>
            <a:lvl6pPr lvl="5" algn="ctr">
              <a:spcBef>
                <a:spcPts val="0"/>
              </a:spcBef>
              <a:spcAft>
                <a:spcPts val="0"/>
              </a:spcAft>
              <a:buNone/>
              <a:defRPr sz="3600" b="1">
                <a:solidFill>
                  <a:srgbClr val="FFFFFF"/>
                </a:solidFill>
                <a:latin typeface="Montserrat"/>
                <a:ea typeface="Montserrat"/>
                <a:cs typeface="Montserrat"/>
                <a:sym typeface="Montserrat"/>
              </a:defRPr>
            </a:lvl6pPr>
            <a:lvl7pPr lvl="6" algn="ctr">
              <a:spcBef>
                <a:spcPts val="0"/>
              </a:spcBef>
              <a:spcAft>
                <a:spcPts val="0"/>
              </a:spcAft>
              <a:buNone/>
              <a:defRPr sz="3600" b="1">
                <a:solidFill>
                  <a:srgbClr val="FFFFFF"/>
                </a:solidFill>
                <a:latin typeface="Montserrat"/>
                <a:ea typeface="Montserrat"/>
                <a:cs typeface="Montserrat"/>
                <a:sym typeface="Montserrat"/>
              </a:defRPr>
            </a:lvl7pPr>
            <a:lvl8pPr lvl="7" algn="ctr">
              <a:spcBef>
                <a:spcPts val="0"/>
              </a:spcBef>
              <a:spcAft>
                <a:spcPts val="0"/>
              </a:spcAft>
              <a:buNone/>
              <a:defRPr sz="3600" b="1">
                <a:solidFill>
                  <a:srgbClr val="FFFFFF"/>
                </a:solidFill>
                <a:latin typeface="Montserrat"/>
                <a:ea typeface="Montserrat"/>
                <a:cs typeface="Montserrat"/>
                <a:sym typeface="Montserrat"/>
              </a:defRPr>
            </a:lvl8pPr>
            <a:lvl9pPr lvl="8" algn="ctr">
              <a:spcBef>
                <a:spcPts val="0"/>
              </a:spcBef>
              <a:spcAft>
                <a:spcPts val="0"/>
              </a:spcAft>
              <a:buNone/>
              <a:defRPr sz="3600" b="1">
                <a:solidFill>
                  <a:srgbClr val="FFFFFF"/>
                </a:solidFill>
                <a:latin typeface="Montserrat"/>
                <a:ea typeface="Montserrat"/>
                <a:cs typeface="Montserrat"/>
                <a:sym typeface="Montserrat"/>
              </a:defRPr>
            </a:lvl9pPr>
          </a:lstStyle>
          <a:p>
            <a:endParaRPr/>
          </a:p>
        </p:txBody>
      </p:sp>
      <p:sp>
        <p:nvSpPr>
          <p:cNvPr id="71" name="Google Shape;71;p8"/>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with text">
  <p:cSld name="BLANK_1">
    <p:spTree>
      <p:nvGrpSpPr>
        <p:cNvPr id="1" name="Shape 246"/>
        <p:cNvGrpSpPr/>
        <p:nvPr/>
      </p:nvGrpSpPr>
      <p:grpSpPr>
        <a:xfrm>
          <a:off x="0" y="0"/>
          <a:ext cx="0" cy="0"/>
          <a:chOff x="0" y="0"/>
          <a:chExt cx="0" cy="0"/>
        </a:xfrm>
      </p:grpSpPr>
      <p:sp>
        <p:nvSpPr>
          <p:cNvPr id="247" name="Google Shape;247;p24"/>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248" name="Google Shape;248;p24"/>
          <p:cNvSpPr txBox="1">
            <a:spLocks noGrp="1"/>
          </p:cNvSpPr>
          <p:nvPr>
            <p:ph type="title"/>
          </p:nvPr>
        </p:nvSpPr>
        <p:spPr>
          <a:xfrm>
            <a:off x="1229850" y="4118938"/>
            <a:ext cx="66843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EFD67E"/>
              </a:buClr>
              <a:buSzPts val="2400"/>
              <a:buNone/>
              <a:defRPr>
                <a:solidFill>
                  <a:srgbClr val="EFD67E"/>
                </a:solidFill>
              </a:defRPr>
            </a:lvl2pPr>
            <a:lvl3pPr lvl="2" algn="ctr" rtl="0">
              <a:spcBef>
                <a:spcPts val="0"/>
              </a:spcBef>
              <a:spcAft>
                <a:spcPts val="0"/>
              </a:spcAft>
              <a:buClr>
                <a:srgbClr val="EFD67E"/>
              </a:buClr>
              <a:buSzPts val="2400"/>
              <a:buNone/>
              <a:defRPr>
                <a:solidFill>
                  <a:srgbClr val="EFD67E"/>
                </a:solidFill>
              </a:defRPr>
            </a:lvl3pPr>
            <a:lvl4pPr lvl="3" algn="ctr" rtl="0">
              <a:spcBef>
                <a:spcPts val="0"/>
              </a:spcBef>
              <a:spcAft>
                <a:spcPts val="0"/>
              </a:spcAft>
              <a:buClr>
                <a:srgbClr val="EFD67E"/>
              </a:buClr>
              <a:buSzPts val="2400"/>
              <a:buNone/>
              <a:defRPr>
                <a:solidFill>
                  <a:srgbClr val="EFD67E"/>
                </a:solidFill>
              </a:defRPr>
            </a:lvl4pPr>
            <a:lvl5pPr lvl="4" algn="ctr" rtl="0">
              <a:spcBef>
                <a:spcPts val="0"/>
              </a:spcBef>
              <a:spcAft>
                <a:spcPts val="0"/>
              </a:spcAft>
              <a:buClr>
                <a:srgbClr val="EFD67E"/>
              </a:buClr>
              <a:buSzPts val="2400"/>
              <a:buNone/>
              <a:defRPr>
                <a:solidFill>
                  <a:srgbClr val="EFD67E"/>
                </a:solidFill>
              </a:defRPr>
            </a:lvl5pPr>
            <a:lvl6pPr lvl="5" algn="ctr" rtl="0">
              <a:spcBef>
                <a:spcPts val="0"/>
              </a:spcBef>
              <a:spcAft>
                <a:spcPts val="0"/>
              </a:spcAft>
              <a:buClr>
                <a:srgbClr val="EFD67E"/>
              </a:buClr>
              <a:buSzPts val="2400"/>
              <a:buNone/>
              <a:defRPr>
                <a:solidFill>
                  <a:srgbClr val="EFD67E"/>
                </a:solidFill>
              </a:defRPr>
            </a:lvl6pPr>
            <a:lvl7pPr lvl="6" algn="ctr" rtl="0">
              <a:spcBef>
                <a:spcPts val="0"/>
              </a:spcBef>
              <a:spcAft>
                <a:spcPts val="0"/>
              </a:spcAft>
              <a:buClr>
                <a:srgbClr val="EFD67E"/>
              </a:buClr>
              <a:buSzPts val="2400"/>
              <a:buNone/>
              <a:defRPr>
                <a:solidFill>
                  <a:srgbClr val="EFD67E"/>
                </a:solidFill>
              </a:defRPr>
            </a:lvl7pPr>
            <a:lvl8pPr lvl="7" algn="ctr" rtl="0">
              <a:spcBef>
                <a:spcPts val="0"/>
              </a:spcBef>
              <a:spcAft>
                <a:spcPts val="0"/>
              </a:spcAft>
              <a:buClr>
                <a:srgbClr val="EFD67E"/>
              </a:buClr>
              <a:buSzPts val="2400"/>
              <a:buNone/>
              <a:defRPr>
                <a:solidFill>
                  <a:srgbClr val="EFD67E"/>
                </a:solidFill>
              </a:defRPr>
            </a:lvl8pPr>
            <a:lvl9pPr lvl="8" algn="ctr" rtl="0">
              <a:spcBef>
                <a:spcPts val="0"/>
              </a:spcBef>
              <a:spcAft>
                <a:spcPts val="0"/>
              </a:spcAft>
              <a:buClr>
                <a:srgbClr val="EFD67E"/>
              </a:buClr>
              <a:buSzPts val="2400"/>
              <a:buNone/>
              <a:defRPr>
                <a:solidFill>
                  <a:srgbClr val="EFD67E"/>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photo">
  <p:cSld name="BLANK_1_1_1_1">
    <p:spTree>
      <p:nvGrpSpPr>
        <p:cNvPr id="1" name="Shape 249"/>
        <p:cNvGrpSpPr/>
        <p:nvPr/>
      </p:nvGrpSpPr>
      <p:grpSpPr>
        <a:xfrm>
          <a:off x="0" y="0"/>
          <a:ext cx="0" cy="0"/>
          <a:chOff x="0" y="0"/>
          <a:chExt cx="0" cy="0"/>
        </a:xfrm>
      </p:grpSpPr>
      <p:sp>
        <p:nvSpPr>
          <p:cNvPr id="250" name="Google Shape;250;p25"/>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3E516C"/>
                </a:solidFill>
              </a:defRPr>
            </a:lvl1pPr>
            <a:lvl2pPr lvl="1" rtl="0">
              <a:buNone/>
              <a:defRPr>
                <a:solidFill>
                  <a:srgbClr val="3E516C"/>
                </a:solidFill>
              </a:defRPr>
            </a:lvl2pPr>
            <a:lvl3pPr lvl="2" rtl="0">
              <a:buNone/>
              <a:defRPr>
                <a:solidFill>
                  <a:srgbClr val="3E516C"/>
                </a:solidFill>
              </a:defRPr>
            </a:lvl3pPr>
            <a:lvl4pPr lvl="3" rtl="0">
              <a:buNone/>
              <a:defRPr>
                <a:solidFill>
                  <a:srgbClr val="3E516C"/>
                </a:solidFill>
              </a:defRPr>
            </a:lvl4pPr>
            <a:lvl5pPr lvl="4" rtl="0">
              <a:buNone/>
              <a:defRPr>
                <a:solidFill>
                  <a:srgbClr val="3E516C"/>
                </a:solidFill>
              </a:defRPr>
            </a:lvl5pPr>
            <a:lvl6pPr lvl="5" rtl="0">
              <a:buNone/>
              <a:defRPr>
                <a:solidFill>
                  <a:srgbClr val="3E516C"/>
                </a:solidFill>
              </a:defRPr>
            </a:lvl6pPr>
            <a:lvl7pPr lvl="6" rtl="0">
              <a:buNone/>
              <a:defRPr>
                <a:solidFill>
                  <a:srgbClr val="3E516C"/>
                </a:solidFill>
              </a:defRPr>
            </a:lvl7pPr>
            <a:lvl8pPr lvl="7" rtl="0">
              <a:buNone/>
              <a:defRPr>
                <a:solidFill>
                  <a:srgbClr val="3E516C"/>
                </a:solidFill>
              </a:defRPr>
            </a:lvl8pPr>
            <a:lvl9pPr lvl="8" rtl="0">
              <a:buNone/>
              <a:defRPr>
                <a:solidFill>
                  <a:srgbClr val="3E516C"/>
                </a:solidFill>
              </a:defRPr>
            </a:lvl9pPr>
          </a:lstStyle>
          <a:p>
            <a:pPr marL="0" lvl="0" indent="0" algn="l" rtl="0">
              <a:spcBef>
                <a:spcPts val="0"/>
              </a:spcBef>
              <a:spcAft>
                <a:spcPts val="0"/>
              </a:spcAft>
              <a:buNone/>
            </a:pPr>
            <a:fld id="{00000000-1234-1234-1234-123412341234}" type="slidenum">
              <a:rPr lang="es"/>
              <a:t>‹#›</a:t>
            </a:fld>
            <a:endParaRPr/>
          </a:p>
        </p:txBody>
      </p:sp>
      <p:pic>
        <p:nvPicPr>
          <p:cNvPr id="251" name="Google Shape;251;p25"/>
          <p:cNvPicPr preferRelativeResize="0"/>
          <p:nvPr/>
        </p:nvPicPr>
        <p:blipFill rotWithShape="1">
          <a:blip r:embed="rId2">
            <a:alphaModFix/>
          </a:blip>
          <a:srcRect t="13521" b="2076"/>
          <a:stretch/>
        </p:blipFill>
        <p:spPr>
          <a:xfrm>
            <a:off x="0" y="0"/>
            <a:ext cx="9144000" cy="5143500"/>
          </a:xfrm>
          <a:prstGeom prst="rect">
            <a:avLst/>
          </a:prstGeom>
          <a:noFill/>
          <a:ln>
            <a:noFill/>
          </a:ln>
        </p:spPr>
      </p:pic>
      <p:sp>
        <p:nvSpPr>
          <p:cNvPr id="252" name="Google Shape;252;p25"/>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253" name="Google Shape;253;p25"/>
          <p:cNvSpPr txBox="1">
            <a:spLocks noGrp="1"/>
          </p:cNvSpPr>
          <p:nvPr>
            <p:ph type="ctrTitle"/>
          </p:nvPr>
        </p:nvSpPr>
        <p:spPr>
          <a:xfrm>
            <a:off x="2323600" y="1146190"/>
            <a:ext cx="6168000" cy="594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None/>
              <a:defRPr b="0"/>
            </a:lvl1pPr>
            <a:lvl2pPr lvl="1" algn="r" rtl="0">
              <a:spcBef>
                <a:spcPts val="0"/>
              </a:spcBef>
              <a:spcAft>
                <a:spcPts val="0"/>
              </a:spcAft>
              <a:buClr>
                <a:srgbClr val="314256"/>
              </a:buClr>
              <a:buSzPts val="6000"/>
              <a:buNone/>
              <a:defRPr sz="6000">
                <a:solidFill>
                  <a:srgbClr val="314256"/>
                </a:solidFill>
              </a:defRPr>
            </a:lvl2pPr>
            <a:lvl3pPr lvl="2" algn="r" rtl="0">
              <a:spcBef>
                <a:spcPts val="0"/>
              </a:spcBef>
              <a:spcAft>
                <a:spcPts val="0"/>
              </a:spcAft>
              <a:buClr>
                <a:srgbClr val="314256"/>
              </a:buClr>
              <a:buSzPts val="6000"/>
              <a:buNone/>
              <a:defRPr sz="6000">
                <a:solidFill>
                  <a:srgbClr val="314256"/>
                </a:solidFill>
              </a:defRPr>
            </a:lvl3pPr>
            <a:lvl4pPr lvl="3" algn="r" rtl="0">
              <a:spcBef>
                <a:spcPts val="0"/>
              </a:spcBef>
              <a:spcAft>
                <a:spcPts val="0"/>
              </a:spcAft>
              <a:buClr>
                <a:srgbClr val="314256"/>
              </a:buClr>
              <a:buSzPts val="6000"/>
              <a:buNone/>
              <a:defRPr sz="6000">
                <a:solidFill>
                  <a:srgbClr val="314256"/>
                </a:solidFill>
              </a:defRPr>
            </a:lvl4pPr>
            <a:lvl5pPr lvl="4" algn="r" rtl="0">
              <a:spcBef>
                <a:spcPts val="0"/>
              </a:spcBef>
              <a:spcAft>
                <a:spcPts val="0"/>
              </a:spcAft>
              <a:buClr>
                <a:srgbClr val="314256"/>
              </a:buClr>
              <a:buSzPts val="6000"/>
              <a:buNone/>
              <a:defRPr sz="6000">
                <a:solidFill>
                  <a:srgbClr val="314256"/>
                </a:solidFill>
              </a:defRPr>
            </a:lvl5pPr>
            <a:lvl6pPr lvl="5" algn="r" rtl="0">
              <a:spcBef>
                <a:spcPts val="0"/>
              </a:spcBef>
              <a:spcAft>
                <a:spcPts val="0"/>
              </a:spcAft>
              <a:buClr>
                <a:srgbClr val="314256"/>
              </a:buClr>
              <a:buSzPts val="6000"/>
              <a:buNone/>
              <a:defRPr sz="6000">
                <a:solidFill>
                  <a:srgbClr val="314256"/>
                </a:solidFill>
              </a:defRPr>
            </a:lvl6pPr>
            <a:lvl7pPr lvl="6" algn="r" rtl="0">
              <a:spcBef>
                <a:spcPts val="0"/>
              </a:spcBef>
              <a:spcAft>
                <a:spcPts val="0"/>
              </a:spcAft>
              <a:buClr>
                <a:srgbClr val="314256"/>
              </a:buClr>
              <a:buSzPts val="6000"/>
              <a:buNone/>
              <a:defRPr sz="6000">
                <a:solidFill>
                  <a:srgbClr val="314256"/>
                </a:solidFill>
              </a:defRPr>
            </a:lvl7pPr>
            <a:lvl8pPr lvl="7" algn="r" rtl="0">
              <a:spcBef>
                <a:spcPts val="0"/>
              </a:spcBef>
              <a:spcAft>
                <a:spcPts val="0"/>
              </a:spcAft>
              <a:buClr>
                <a:srgbClr val="314256"/>
              </a:buClr>
              <a:buSzPts val="6000"/>
              <a:buNone/>
              <a:defRPr sz="6000">
                <a:solidFill>
                  <a:srgbClr val="314256"/>
                </a:solidFill>
              </a:defRPr>
            </a:lvl8pPr>
            <a:lvl9pPr lvl="8" algn="r" rtl="0">
              <a:spcBef>
                <a:spcPts val="0"/>
              </a:spcBef>
              <a:spcAft>
                <a:spcPts val="0"/>
              </a:spcAft>
              <a:buClr>
                <a:srgbClr val="314256"/>
              </a:buClr>
              <a:buSzPts val="6000"/>
              <a:buNone/>
              <a:defRPr sz="6000">
                <a:solidFill>
                  <a:srgbClr val="31425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slide 1 1">
  <p:cSld name="CUSTOM_1_1">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2122200" y="2102550"/>
            <a:ext cx="4899600" cy="938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8" name="Google Shape;88;p10"/>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369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03577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90;p10"/>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BB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3" name="Google Shape;93;p10"/>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F15A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4" name="Google Shape;94;p10"/>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itle &amp; Summary" type="tx">
  <p:cSld name="TITLE_AND_BODY">
    <p:spTree>
      <p:nvGrpSpPr>
        <p:cNvPr id="1" name="Shape 95"/>
        <p:cNvGrpSpPr/>
        <p:nvPr/>
      </p:nvGrpSpPr>
      <p:grpSpPr>
        <a:xfrm>
          <a:off x="0" y="0"/>
          <a:ext cx="0" cy="0"/>
          <a:chOff x="0" y="0"/>
          <a:chExt cx="0" cy="0"/>
        </a:xfrm>
      </p:grpSpPr>
      <p:sp>
        <p:nvSpPr>
          <p:cNvPr id="96" name="Google Shape;96;p11"/>
          <p:cNvSpPr txBox="1">
            <a:spLocks noGrp="1"/>
          </p:cNvSpPr>
          <p:nvPr>
            <p:ph type="subTitle" idx="1"/>
          </p:nvPr>
        </p:nvSpPr>
        <p:spPr>
          <a:xfrm>
            <a:off x="3926900" y="1768658"/>
            <a:ext cx="1890300" cy="123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14256"/>
                </a:solidFill>
                <a:latin typeface="Montserrat Light"/>
                <a:ea typeface="Montserrat Light"/>
                <a:cs typeface="Montserrat Light"/>
                <a:sym typeface="Montserrat Light"/>
              </a:defRPr>
            </a:lvl1pPr>
            <a:lvl2pPr lvl="1" rtl="0">
              <a:spcBef>
                <a:spcPts val="0"/>
              </a:spcBef>
              <a:spcAft>
                <a:spcPts val="0"/>
              </a:spcAft>
              <a:buNone/>
              <a:defRPr sz="1400">
                <a:solidFill>
                  <a:srgbClr val="314256"/>
                </a:solidFill>
                <a:latin typeface="Montserrat Light"/>
                <a:ea typeface="Montserrat Light"/>
                <a:cs typeface="Montserrat Light"/>
                <a:sym typeface="Montserrat Light"/>
              </a:defRPr>
            </a:lvl2pPr>
            <a:lvl3pPr lvl="2" rtl="0">
              <a:spcBef>
                <a:spcPts val="0"/>
              </a:spcBef>
              <a:spcAft>
                <a:spcPts val="0"/>
              </a:spcAft>
              <a:buNone/>
              <a:defRPr sz="1400">
                <a:solidFill>
                  <a:srgbClr val="314256"/>
                </a:solidFill>
                <a:latin typeface="Montserrat Light"/>
                <a:ea typeface="Montserrat Light"/>
                <a:cs typeface="Montserrat Light"/>
                <a:sym typeface="Montserrat Light"/>
              </a:defRPr>
            </a:lvl3pPr>
            <a:lvl4pPr lvl="3" rtl="0">
              <a:spcBef>
                <a:spcPts val="0"/>
              </a:spcBef>
              <a:spcAft>
                <a:spcPts val="0"/>
              </a:spcAft>
              <a:buNone/>
              <a:defRPr sz="1400">
                <a:solidFill>
                  <a:srgbClr val="314256"/>
                </a:solidFill>
                <a:latin typeface="Montserrat Light"/>
                <a:ea typeface="Montserrat Light"/>
                <a:cs typeface="Montserrat Light"/>
                <a:sym typeface="Montserrat Light"/>
              </a:defRPr>
            </a:lvl4pPr>
            <a:lvl5pPr lvl="4" rtl="0">
              <a:spcBef>
                <a:spcPts val="0"/>
              </a:spcBef>
              <a:spcAft>
                <a:spcPts val="0"/>
              </a:spcAft>
              <a:buNone/>
              <a:defRPr sz="1400">
                <a:solidFill>
                  <a:srgbClr val="314256"/>
                </a:solidFill>
                <a:latin typeface="Montserrat Light"/>
                <a:ea typeface="Montserrat Light"/>
                <a:cs typeface="Montserrat Light"/>
                <a:sym typeface="Montserrat Light"/>
              </a:defRPr>
            </a:lvl5pPr>
            <a:lvl6pPr lvl="5" rtl="0">
              <a:spcBef>
                <a:spcPts val="0"/>
              </a:spcBef>
              <a:spcAft>
                <a:spcPts val="0"/>
              </a:spcAft>
              <a:buNone/>
              <a:defRPr sz="1400">
                <a:solidFill>
                  <a:srgbClr val="314256"/>
                </a:solidFill>
                <a:latin typeface="Montserrat Light"/>
                <a:ea typeface="Montserrat Light"/>
                <a:cs typeface="Montserrat Light"/>
                <a:sym typeface="Montserrat Light"/>
              </a:defRPr>
            </a:lvl6pPr>
            <a:lvl7pPr lvl="6" rtl="0">
              <a:spcBef>
                <a:spcPts val="0"/>
              </a:spcBef>
              <a:spcAft>
                <a:spcPts val="0"/>
              </a:spcAft>
              <a:buNone/>
              <a:defRPr sz="1400">
                <a:solidFill>
                  <a:srgbClr val="314256"/>
                </a:solidFill>
                <a:latin typeface="Montserrat Light"/>
                <a:ea typeface="Montserrat Light"/>
                <a:cs typeface="Montserrat Light"/>
                <a:sym typeface="Montserrat Light"/>
              </a:defRPr>
            </a:lvl7pPr>
            <a:lvl8pPr lvl="7" rtl="0">
              <a:spcBef>
                <a:spcPts val="0"/>
              </a:spcBef>
              <a:spcAft>
                <a:spcPts val="0"/>
              </a:spcAft>
              <a:buNone/>
              <a:defRPr sz="1400">
                <a:solidFill>
                  <a:srgbClr val="314256"/>
                </a:solidFill>
                <a:latin typeface="Montserrat Light"/>
                <a:ea typeface="Montserrat Light"/>
                <a:cs typeface="Montserrat Light"/>
                <a:sym typeface="Montserrat Light"/>
              </a:defRPr>
            </a:lvl8pPr>
            <a:lvl9pPr lvl="8" rtl="0">
              <a:spcBef>
                <a:spcPts val="0"/>
              </a:spcBef>
              <a:spcAft>
                <a:spcPts val="0"/>
              </a:spcAft>
              <a:buNone/>
              <a:defRPr sz="1400">
                <a:solidFill>
                  <a:srgbClr val="314256"/>
                </a:solidFill>
                <a:latin typeface="Montserrat Light"/>
                <a:ea typeface="Montserrat Light"/>
                <a:cs typeface="Montserrat Light"/>
                <a:sym typeface="Montserrat Light"/>
              </a:defRPr>
            </a:lvl9pPr>
          </a:lstStyle>
          <a:p>
            <a:endParaRPr/>
          </a:p>
        </p:txBody>
      </p:sp>
      <p:sp>
        <p:nvSpPr>
          <p:cNvPr id="97" name="Google Shape;97;p11"/>
          <p:cNvSpPr txBox="1">
            <a:spLocks noGrp="1"/>
          </p:cNvSpPr>
          <p:nvPr>
            <p:ph type="subTitle" idx="2"/>
          </p:nvPr>
        </p:nvSpPr>
        <p:spPr>
          <a:xfrm>
            <a:off x="1439125" y="1710508"/>
            <a:ext cx="1890300" cy="1289100"/>
          </a:xfrm>
          <a:prstGeom prst="rect">
            <a:avLst/>
          </a:prstGeom>
        </p:spPr>
        <p:txBody>
          <a:bodyPr spcFirstLastPara="1" wrap="square" lIns="91425" tIns="91425" rIns="91425" bIns="91425" anchor="b" anchorCtr="0">
            <a:noAutofit/>
          </a:bodyPr>
          <a:lstStyle>
            <a:lvl1pPr lvl="0">
              <a:spcBef>
                <a:spcPts val="0"/>
              </a:spcBef>
              <a:spcAft>
                <a:spcPts val="0"/>
              </a:spcAft>
              <a:buNone/>
              <a:defRPr sz="1400">
                <a:solidFill>
                  <a:srgbClr val="314256"/>
                </a:solidFill>
                <a:latin typeface="Montserrat Light"/>
                <a:ea typeface="Montserrat Light"/>
                <a:cs typeface="Montserrat Light"/>
                <a:sym typeface="Montserrat Light"/>
              </a:defRPr>
            </a:lvl1pPr>
            <a:lvl2pPr lvl="1">
              <a:spcBef>
                <a:spcPts val="0"/>
              </a:spcBef>
              <a:spcAft>
                <a:spcPts val="0"/>
              </a:spcAft>
              <a:buNone/>
              <a:defRPr sz="1400">
                <a:solidFill>
                  <a:srgbClr val="314256"/>
                </a:solidFill>
                <a:latin typeface="Montserrat Light"/>
                <a:ea typeface="Montserrat Light"/>
                <a:cs typeface="Montserrat Light"/>
                <a:sym typeface="Montserrat Light"/>
              </a:defRPr>
            </a:lvl2pPr>
            <a:lvl3pPr lvl="2">
              <a:spcBef>
                <a:spcPts val="0"/>
              </a:spcBef>
              <a:spcAft>
                <a:spcPts val="0"/>
              </a:spcAft>
              <a:buNone/>
              <a:defRPr sz="1400">
                <a:solidFill>
                  <a:srgbClr val="314256"/>
                </a:solidFill>
                <a:latin typeface="Montserrat Light"/>
                <a:ea typeface="Montserrat Light"/>
                <a:cs typeface="Montserrat Light"/>
                <a:sym typeface="Montserrat Light"/>
              </a:defRPr>
            </a:lvl3pPr>
            <a:lvl4pPr lvl="3">
              <a:spcBef>
                <a:spcPts val="0"/>
              </a:spcBef>
              <a:spcAft>
                <a:spcPts val="0"/>
              </a:spcAft>
              <a:buNone/>
              <a:defRPr sz="1400">
                <a:solidFill>
                  <a:srgbClr val="314256"/>
                </a:solidFill>
                <a:latin typeface="Montserrat Light"/>
                <a:ea typeface="Montserrat Light"/>
                <a:cs typeface="Montserrat Light"/>
                <a:sym typeface="Montserrat Light"/>
              </a:defRPr>
            </a:lvl4pPr>
            <a:lvl5pPr lvl="4">
              <a:spcBef>
                <a:spcPts val="0"/>
              </a:spcBef>
              <a:spcAft>
                <a:spcPts val="0"/>
              </a:spcAft>
              <a:buNone/>
              <a:defRPr sz="1400">
                <a:solidFill>
                  <a:srgbClr val="314256"/>
                </a:solidFill>
                <a:latin typeface="Montserrat Light"/>
                <a:ea typeface="Montserrat Light"/>
                <a:cs typeface="Montserrat Light"/>
                <a:sym typeface="Montserrat Light"/>
              </a:defRPr>
            </a:lvl5pPr>
            <a:lvl6pPr lvl="5">
              <a:spcBef>
                <a:spcPts val="0"/>
              </a:spcBef>
              <a:spcAft>
                <a:spcPts val="0"/>
              </a:spcAft>
              <a:buNone/>
              <a:defRPr sz="1400">
                <a:solidFill>
                  <a:srgbClr val="314256"/>
                </a:solidFill>
                <a:latin typeface="Montserrat Light"/>
                <a:ea typeface="Montserrat Light"/>
                <a:cs typeface="Montserrat Light"/>
                <a:sym typeface="Montserrat Light"/>
              </a:defRPr>
            </a:lvl6pPr>
            <a:lvl7pPr lvl="6">
              <a:spcBef>
                <a:spcPts val="0"/>
              </a:spcBef>
              <a:spcAft>
                <a:spcPts val="0"/>
              </a:spcAft>
              <a:buNone/>
              <a:defRPr sz="1400">
                <a:solidFill>
                  <a:srgbClr val="314256"/>
                </a:solidFill>
                <a:latin typeface="Montserrat Light"/>
                <a:ea typeface="Montserrat Light"/>
                <a:cs typeface="Montserrat Light"/>
                <a:sym typeface="Montserrat Light"/>
              </a:defRPr>
            </a:lvl7pPr>
            <a:lvl8pPr lvl="7">
              <a:spcBef>
                <a:spcPts val="0"/>
              </a:spcBef>
              <a:spcAft>
                <a:spcPts val="0"/>
              </a:spcAft>
              <a:buNone/>
              <a:defRPr sz="1400">
                <a:solidFill>
                  <a:srgbClr val="314256"/>
                </a:solidFill>
                <a:latin typeface="Montserrat Light"/>
                <a:ea typeface="Montserrat Light"/>
                <a:cs typeface="Montserrat Light"/>
                <a:sym typeface="Montserrat Light"/>
              </a:defRPr>
            </a:lvl8pPr>
            <a:lvl9pPr lvl="8">
              <a:spcBef>
                <a:spcPts val="0"/>
              </a:spcBef>
              <a:spcAft>
                <a:spcPts val="0"/>
              </a:spcAft>
              <a:buNone/>
              <a:defRPr sz="1400">
                <a:solidFill>
                  <a:srgbClr val="314256"/>
                </a:solidFill>
                <a:latin typeface="Montserrat Light"/>
                <a:ea typeface="Montserrat Light"/>
                <a:cs typeface="Montserrat Light"/>
                <a:sym typeface="Montserrat Light"/>
              </a:defRPr>
            </a:lvl9pPr>
          </a:lstStyle>
          <a:p>
            <a:endParaRPr/>
          </a:p>
        </p:txBody>
      </p:sp>
      <p:sp>
        <p:nvSpPr>
          <p:cNvPr id="98" name="Google Shape;98;p11"/>
          <p:cNvSpPr txBox="1">
            <a:spLocks noGrp="1"/>
          </p:cNvSpPr>
          <p:nvPr>
            <p:ph type="title"/>
          </p:nvPr>
        </p:nvSpPr>
        <p:spPr>
          <a:xfrm>
            <a:off x="1439125" y="1283400"/>
            <a:ext cx="7866000" cy="733200"/>
          </a:xfrm>
          <a:prstGeom prst="rect">
            <a:avLst/>
          </a:prstGeom>
        </p:spPr>
        <p:txBody>
          <a:bodyPr spcFirstLastPara="1" wrap="square" lIns="91425" tIns="91425" rIns="91425" bIns="91425" anchor="b" anchorCtr="0">
            <a:noAutofit/>
          </a:bodyPr>
          <a:lstStyle>
            <a:lvl1pPr lvl="0">
              <a:spcBef>
                <a:spcPts val="0"/>
              </a:spcBef>
              <a:spcAft>
                <a:spcPts val="0"/>
              </a:spcAft>
              <a:buSzPts val="3600"/>
              <a:buFont typeface="Montserrat ExtraLight"/>
              <a:buNone/>
              <a:defRPr sz="3600" b="0">
                <a:latin typeface="Montserrat ExtraLight"/>
                <a:ea typeface="Montserrat ExtraLight"/>
                <a:cs typeface="Montserrat ExtraLight"/>
                <a:sym typeface="Montserrat ExtraLight"/>
              </a:defRPr>
            </a:lvl1pPr>
            <a:lvl2pPr lvl="1">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2pPr>
            <a:lvl3pPr lvl="2">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3pPr>
            <a:lvl4pPr lvl="3">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4pPr>
            <a:lvl5pPr lvl="4">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5pPr>
            <a:lvl6pPr lvl="5">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6pPr>
            <a:lvl7pPr lvl="6">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7pPr>
            <a:lvl8pPr lvl="7">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8pPr>
            <a:lvl9pPr lvl="8">
              <a:spcBef>
                <a:spcPts val="0"/>
              </a:spcBef>
              <a:spcAft>
                <a:spcPts val="0"/>
              </a:spcAft>
              <a:buClr>
                <a:srgbClr val="EFD67E"/>
              </a:buClr>
              <a:buSzPts val="3600"/>
              <a:buFont typeface="Montserrat ExtraLight"/>
              <a:buNone/>
              <a:defRPr sz="3600" b="0">
                <a:solidFill>
                  <a:srgbClr val="EFD67E"/>
                </a:solidFill>
                <a:latin typeface="Montserrat ExtraLight"/>
                <a:ea typeface="Montserrat ExtraLight"/>
                <a:cs typeface="Montserrat ExtraLight"/>
                <a:sym typeface="Montserrat ExtraLight"/>
              </a:defRPr>
            </a:lvl9pPr>
          </a:lstStyle>
          <a:p>
            <a:endParaRPr/>
          </a:p>
        </p:txBody>
      </p:sp>
      <p:sp>
        <p:nvSpPr>
          <p:cNvPr id="99" name="Google Shape;99;p11"/>
          <p:cNvSpPr txBox="1">
            <a:spLocks noGrp="1"/>
          </p:cNvSpPr>
          <p:nvPr>
            <p:ph type="subTitle" idx="3"/>
          </p:nvPr>
        </p:nvSpPr>
        <p:spPr>
          <a:xfrm>
            <a:off x="6414675" y="1768400"/>
            <a:ext cx="1890300" cy="123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14256"/>
                </a:solidFill>
                <a:latin typeface="Montserrat Light"/>
                <a:ea typeface="Montserrat Light"/>
                <a:cs typeface="Montserrat Light"/>
                <a:sym typeface="Montserrat Light"/>
              </a:defRPr>
            </a:lvl1pPr>
            <a:lvl2pPr lvl="1" rtl="0">
              <a:spcBef>
                <a:spcPts val="0"/>
              </a:spcBef>
              <a:spcAft>
                <a:spcPts val="0"/>
              </a:spcAft>
              <a:buNone/>
              <a:defRPr sz="1400">
                <a:solidFill>
                  <a:srgbClr val="314256"/>
                </a:solidFill>
                <a:latin typeface="Montserrat Light"/>
                <a:ea typeface="Montserrat Light"/>
                <a:cs typeface="Montserrat Light"/>
                <a:sym typeface="Montserrat Light"/>
              </a:defRPr>
            </a:lvl2pPr>
            <a:lvl3pPr lvl="2" rtl="0">
              <a:spcBef>
                <a:spcPts val="0"/>
              </a:spcBef>
              <a:spcAft>
                <a:spcPts val="0"/>
              </a:spcAft>
              <a:buNone/>
              <a:defRPr sz="1400">
                <a:solidFill>
                  <a:srgbClr val="314256"/>
                </a:solidFill>
                <a:latin typeface="Montserrat Light"/>
                <a:ea typeface="Montserrat Light"/>
                <a:cs typeface="Montserrat Light"/>
                <a:sym typeface="Montserrat Light"/>
              </a:defRPr>
            </a:lvl3pPr>
            <a:lvl4pPr lvl="3" rtl="0">
              <a:spcBef>
                <a:spcPts val="0"/>
              </a:spcBef>
              <a:spcAft>
                <a:spcPts val="0"/>
              </a:spcAft>
              <a:buNone/>
              <a:defRPr sz="1400">
                <a:solidFill>
                  <a:srgbClr val="314256"/>
                </a:solidFill>
                <a:latin typeface="Montserrat Light"/>
                <a:ea typeface="Montserrat Light"/>
                <a:cs typeface="Montserrat Light"/>
                <a:sym typeface="Montserrat Light"/>
              </a:defRPr>
            </a:lvl4pPr>
            <a:lvl5pPr lvl="4" rtl="0">
              <a:spcBef>
                <a:spcPts val="0"/>
              </a:spcBef>
              <a:spcAft>
                <a:spcPts val="0"/>
              </a:spcAft>
              <a:buNone/>
              <a:defRPr sz="1400">
                <a:solidFill>
                  <a:srgbClr val="314256"/>
                </a:solidFill>
                <a:latin typeface="Montserrat Light"/>
                <a:ea typeface="Montserrat Light"/>
                <a:cs typeface="Montserrat Light"/>
                <a:sym typeface="Montserrat Light"/>
              </a:defRPr>
            </a:lvl5pPr>
            <a:lvl6pPr lvl="5" rtl="0">
              <a:spcBef>
                <a:spcPts val="0"/>
              </a:spcBef>
              <a:spcAft>
                <a:spcPts val="0"/>
              </a:spcAft>
              <a:buNone/>
              <a:defRPr sz="1400">
                <a:solidFill>
                  <a:srgbClr val="314256"/>
                </a:solidFill>
                <a:latin typeface="Montserrat Light"/>
                <a:ea typeface="Montserrat Light"/>
                <a:cs typeface="Montserrat Light"/>
                <a:sym typeface="Montserrat Light"/>
              </a:defRPr>
            </a:lvl6pPr>
            <a:lvl7pPr lvl="6" rtl="0">
              <a:spcBef>
                <a:spcPts val="0"/>
              </a:spcBef>
              <a:spcAft>
                <a:spcPts val="0"/>
              </a:spcAft>
              <a:buNone/>
              <a:defRPr sz="1400">
                <a:solidFill>
                  <a:srgbClr val="314256"/>
                </a:solidFill>
                <a:latin typeface="Montserrat Light"/>
                <a:ea typeface="Montserrat Light"/>
                <a:cs typeface="Montserrat Light"/>
                <a:sym typeface="Montserrat Light"/>
              </a:defRPr>
            </a:lvl7pPr>
            <a:lvl8pPr lvl="7" rtl="0">
              <a:spcBef>
                <a:spcPts val="0"/>
              </a:spcBef>
              <a:spcAft>
                <a:spcPts val="0"/>
              </a:spcAft>
              <a:buNone/>
              <a:defRPr sz="1400">
                <a:solidFill>
                  <a:srgbClr val="314256"/>
                </a:solidFill>
                <a:latin typeface="Montserrat Light"/>
                <a:ea typeface="Montserrat Light"/>
                <a:cs typeface="Montserrat Light"/>
                <a:sym typeface="Montserrat Light"/>
              </a:defRPr>
            </a:lvl8pPr>
            <a:lvl9pPr lvl="8" rtl="0">
              <a:spcBef>
                <a:spcPts val="0"/>
              </a:spcBef>
              <a:spcAft>
                <a:spcPts val="0"/>
              </a:spcAft>
              <a:buNone/>
              <a:defRPr sz="1400">
                <a:solidFill>
                  <a:srgbClr val="314256"/>
                </a:solidFill>
                <a:latin typeface="Montserrat Light"/>
                <a:ea typeface="Montserrat Light"/>
                <a:cs typeface="Montserrat Light"/>
                <a:sym typeface="Montserrat Light"/>
              </a:defRPr>
            </a:lvl9pPr>
          </a:lstStyle>
          <a:p>
            <a:endParaRPr/>
          </a:p>
        </p:txBody>
      </p:sp>
      <p:sp>
        <p:nvSpPr>
          <p:cNvPr id="100" name="Google Shape;100;p11"/>
          <p:cNvSpPr txBox="1">
            <a:spLocks noGrp="1"/>
          </p:cNvSpPr>
          <p:nvPr>
            <p:ph type="subTitle" idx="4"/>
          </p:nvPr>
        </p:nvSpPr>
        <p:spPr>
          <a:xfrm>
            <a:off x="1439125" y="2949725"/>
            <a:ext cx="1890300" cy="103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i="1">
                <a:solidFill>
                  <a:srgbClr val="FFFFFF"/>
                </a:solidFill>
              </a:defRPr>
            </a:lvl1pPr>
            <a:lvl2pPr lvl="1" rtl="0">
              <a:spcBef>
                <a:spcPts val="0"/>
              </a:spcBef>
              <a:spcAft>
                <a:spcPts val="0"/>
              </a:spcAft>
              <a:buNone/>
              <a:defRPr sz="1200" b="1" i="1">
                <a:solidFill>
                  <a:srgbClr val="FFFFFF"/>
                </a:solidFill>
                <a:latin typeface="Montserrat"/>
                <a:ea typeface="Montserrat"/>
                <a:cs typeface="Montserrat"/>
                <a:sym typeface="Montserrat"/>
              </a:defRPr>
            </a:lvl2pPr>
            <a:lvl3pPr lvl="2" rtl="0">
              <a:spcBef>
                <a:spcPts val="0"/>
              </a:spcBef>
              <a:spcAft>
                <a:spcPts val="0"/>
              </a:spcAft>
              <a:buNone/>
              <a:defRPr sz="1200" b="1" i="1">
                <a:solidFill>
                  <a:srgbClr val="FFFFFF"/>
                </a:solidFill>
                <a:latin typeface="Montserrat"/>
                <a:ea typeface="Montserrat"/>
                <a:cs typeface="Montserrat"/>
                <a:sym typeface="Montserrat"/>
              </a:defRPr>
            </a:lvl3pPr>
            <a:lvl4pPr lvl="3" rtl="0">
              <a:spcBef>
                <a:spcPts val="0"/>
              </a:spcBef>
              <a:spcAft>
                <a:spcPts val="0"/>
              </a:spcAft>
              <a:buNone/>
              <a:defRPr sz="1200" b="1" i="1">
                <a:solidFill>
                  <a:srgbClr val="FFFFFF"/>
                </a:solidFill>
                <a:latin typeface="Montserrat"/>
                <a:ea typeface="Montserrat"/>
                <a:cs typeface="Montserrat"/>
                <a:sym typeface="Montserrat"/>
              </a:defRPr>
            </a:lvl4pPr>
            <a:lvl5pPr lvl="4" rtl="0">
              <a:spcBef>
                <a:spcPts val="0"/>
              </a:spcBef>
              <a:spcAft>
                <a:spcPts val="0"/>
              </a:spcAft>
              <a:buNone/>
              <a:defRPr sz="1200" b="1" i="1">
                <a:solidFill>
                  <a:srgbClr val="FFFFFF"/>
                </a:solidFill>
                <a:latin typeface="Montserrat"/>
                <a:ea typeface="Montserrat"/>
                <a:cs typeface="Montserrat"/>
                <a:sym typeface="Montserrat"/>
              </a:defRPr>
            </a:lvl5pPr>
            <a:lvl6pPr lvl="5" rtl="0">
              <a:spcBef>
                <a:spcPts val="0"/>
              </a:spcBef>
              <a:spcAft>
                <a:spcPts val="0"/>
              </a:spcAft>
              <a:buNone/>
              <a:defRPr sz="1200" b="1" i="1">
                <a:solidFill>
                  <a:srgbClr val="FFFFFF"/>
                </a:solidFill>
                <a:latin typeface="Montserrat"/>
                <a:ea typeface="Montserrat"/>
                <a:cs typeface="Montserrat"/>
                <a:sym typeface="Montserrat"/>
              </a:defRPr>
            </a:lvl6pPr>
            <a:lvl7pPr lvl="6" rtl="0">
              <a:spcBef>
                <a:spcPts val="0"/>
              </a:spcBef>
              <a:spcAft>
                <a:spcPts val="0"/>
              </a:spcAft>
              <a:buNone/>
              <a:defRPr sz="1200" b="1" i="1">
                <a:solidFill>
                  <a:srgbClr val="FFFFFF"/>
                </a:solidFill>
                <a:latin typeface="Montserrat"/>
                <a:ea typeface="Montserrat"/>
                <a:cs typeface="Montserrat"/>
                <a:sym typeface="Montserrat"/>
              </a:defRPr>
            </a:lvl7pPr>
            <a:lvl8pPr lvl="7" rtl="0">
              <a:spcBef>
                <a:spcPts val="0"/>
              </a:spcBef>
              <a:spcAft>
                <a:spcPts val="0"/>
              </a:spcAft>
              <a:buNone/>
              <a:defRPr sz="1200" b="1" i="1">
                <a:solidFill>
                  <a:srgbClr val="FFFFFF"/>
                </a:solidFill>
                <a:latin typeface="Montserrat"/>
                <a:ea typeface="Montserrat"/>
                <a:cs typeface="Montserrat"/>
                <a:sym typeface="Montserrat"/>
              </a:defRPr>
            </a:lvl8pPr>
            <a:lvl9pPr lvl="8" rtl="0">
              <a:spcBef>
                <a:spcPts val="0"/>
              </a:spcBef>
              <a:spcAft>
                <a:spcPts val="0"/>
              </a:spcAft>
              <a:buNone/>
              <a:defRPr sz="1200" b="1" i="1">
                <a:solidFill>
                  <a:srgbClr val="FFFFFF"/>
                </a:solidFill>
                <a:latin typeface="Montserrat"/>
                <a:ea typeface="Montserrat"/>
                <a:cs typeface="Montserrat"/>
                <a:sym typeface="Montserrat"/>
              </a:defRPr>
            </a:lvl9pPr>
          </a:lstStyle>
          <a:p>
            <a:endParaRPr/>
          </a:p>
        </p:txBody>
      </p:sp>
      <p:sp>
        <p:nvSpPr>
          <p:cNvPr id="101" name="Google Shape;101;p11"/>
          <p:cNvSpPr txBox="1">
            <a:spLocks noGrp="1"/>
          </p:cNvSpPr>
          <p:nvPr>
            <p:ph type="subTitle" idx="5"/>
          </p:nvPr>
        </p:nvSpPr>
        <p:spPr>
          <a:xfrm>
            <a:off x="3926900" y="2949725"/>
            <a:ext cx="1890300" cy="103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i="1">
                <a:solidFill>
                  <a:srgbClr val="FFFFFF"/>
                </a:solidFill>
              </a:defRPr>
            </a:lvl1pPr>
            <a:lvl2pPr lvl="1" rtl="0">
              <a:spcBef>
                <a:spcPts val="0"/>
              </a:spcBef>
              <a:spcAft>
                <a:spcPts val="0"/>
              </a:spcAft>
              <a:buNone/>
              <a:defRPr sz="1200" b="1" i="1">
                <a:solidFill>
                  <a:srgbClr val="FFFFFF"/>
                </a:solidFill>
                <a:latin typeface="Montserrat"/>
                <a:ea typeface="Montserrat"/>
                <a:cs typeface="Montserrat"/>
                <a:sym typeface="Montserrat"/>
              </a:defRPr>
            </a:lvl2pPr>
            <a:lvl3pPr lvl="2" rtl="0">
              <a:spcBef>
                <a:spcPts val="0"/>
              </a:spcBef>
              <a:spcAft>
                <a:spcPts val="0"/>
              </a:spcAft>
              <a:buNone/>
              <a:defRPr sz="1200" b="1" i="1">
                <a:solidFill>
                  <a:srgbClr val="FFFFFF"/>
                </a:solidFill>
                <a:latin typeface="Montserrat"/>
                <a:ea typeface="Montserrat"/>
                <a:cs typeface="Montserrat"/>
                <a:sym typeface="Montserrat"/>
              </a:defRPr>
            </a:lvl3pPr>
            <a:lvl4pPr lvl="3" rtl="0">
              <a:spcBef>
                <a:spcPts val="0"/>
              </a:spcBef>
              <a:spcAft>
                <a:spcPts val="0"/>
              </a:spcAft>
              <a:buNone/>
              <a:defRPr sz="1200" b="1" i="1">
                <a:solidFill>
                  <a:srgbClr val="FFFFFF"/>
                </a:solidFill>
                <a:latin typeface="Montserrat"/>
                <a:ea typeface="Montserrat"/>
                <a:cs typeface="Montserrat"/>
                <a:sym typeface="Montserrat"/>
              </a:defRPr>
            </a:lvl4pPr>
            <a:lvl5pPr lvl="4" rtl="0">
              <a:spcBef>
                <a:spcPts val="0"/>
              </a:spcBef>
              <a:spcAft>
                <a:spcPts val="0"/>
              </a:spcAft>
              <a:buNone/>
              <a:defRPr sz="1200" b="1" i="1">
                <a:solidFill>
                  <a:srgbClr val="FFFFFF"/>
                </a:solidFill>
                <a:latin typeface="Montserrat"/>
                <a:ea typeface="Montserrat"/>
                <a:cs typeface="Montserrat"/>
                <a:sym typeface="Montserrat"/>
              </a:defRPr>
            </a:lvl5pPr>
            <a:lvl6pPr lvl="5" rtl="0">
              <a:spcBef>
                <a:spcPts val="0"/>
              </a:spcBef>
              <a:spcAft>
                <a:spcPts val="0"/>
              </a:spcAft>
              <a:buNone/>
              <a:defRPr sz="1200" b="1" i="1">
                <a:solidFill>
                  <a:srgbClr val="FFFFFF"/>
                </a:solidFill>
                <a:latin typeface="Montserrat"/>
                <a:ea typeface="Montserrat"/>
                <a:cs typeface="Montserrat"/>
                <a:sym typeface="Montserrat"/>
              </a:defRPr>
            </a:lvl6pPr>
            <a:lvl7pPr lvl="6" rtl="0">
              <a:spcBef>
                <a:spcPts val="0"/>
              </a:spcBef>
              <a:spcAft>
                <a:spcPts val="0"/>
              </a:spcAft>
              <a:buNone/>
              <a:defRPr sz="1200" b="1" i="1">
                <a:solidFill>
                  <a:srgbClr val="FFFFFF"/>
                </a:solidFill>
                <a:latin typeface="Montserrat"/>
                <a:ea typeface="Montserrat"/>
                <a:cs typeface="Montserrat"/>
                <a:sym typeface="Montserrat"/>
              </a:defRPr>
            </a:lvl7pPr>
            <a:lvl8pPr lvl="7" rtl="0">
              <a:spcBef>
                <a:spcPts val="0"/>
              </a:spcBef>
              <a:spcAft>
                <a:spcPts val="0"/>
              </a:spcAft>
              <a:buNone/>
              <a:defRPr sz="1200" b="1" i="1">
                <a:solidFill>
                  <a:srgbClr val="FFFFFF"/>
                </a:solidFill>
                <a:latin typeface="Montserrat"/>
                <a:ea typeface="Montserrat"/>
                <a:cs typeface="Montserrat"/>
                <a:sym typeface="Montserrat"/>
              </a:defRPr>
            </a:lvl8pPr>
            <a:lvl9pPr lvl="8" rtl="0">
              <a:spcBef>
                <a:spcPts val="0"/>
              </a:spcBef>
              <a:spcAft>
                <a:spcPts val="0"/>
              </a:spcAft>
              <a:buNone/>
              <a:defRPr sz="1200" b="1" i="1">
                <a:solidFill>
                  <a:srgbClr val="FFFFFF"/>
                </a:solidFill>
                <a:latin typeface="Montserrat"/>
                <a:ea typeface="Montserrat"/>
                <a:cs typeface="Montserrat"/>
                <a:sym typeface="Montserrat"/>
              </a:defRPr>
            </a:lvl9pPr>
          </a:lstStyle>
          <a:p>
            <a:endParaRPr/>
          </a:p>
        </p:txBody>
      </p:sp>
      <p:sp>
        <p:nvSpPr>
          <p:cNvPr id="102" name="Google Shape;102;p11"/>
          <p:cNvSpPr txBox="1">
            <a:spLocks noGrp="1"/>
          </p:cNvSpPr>
          <p:nvPr>
            <p:ph type="subTitle" idx="6"/>
          </p:nvPr>
        </p:nvSpPr>
        <p:spPr>
          <a:xfrm>
            <a:off x="6414675" y="2949725"/>
            <a:ext cx="1890300" cy="103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i="1">
                <a:solidFill>
                  <a:srgbClr val="FFFFFF"/>
                </a:solidFill>
              </a:defRPr>
            </a:lvl1pPr>
            <a:lvl2pPr lvl="1" rtl="0">
              <a:spcBef>
                <a:spcPts val="0"/>
              </a:spcBef>
              <a:spcAft>
                <a:spcPts val="0"/>
              </a:spcAft>
              <a:buNone/>
              <a:defRPr sz="1200" b="1" i="1">
                <a:solidFill>
                  <a:srgbClr val="FFFFFF"/>
                </a:solidFill>
                <a:latin typeface="Montserrat"/>
                <a:ea typeface="Montserrat"/>
                <a:cs typeface="Montserrat"/>
                <a:sym typeface="Montserrat"/>
              </a:defRPr>
            </a:lvl2pPr>
            <a:lvl3pPr lvl="2" rtl="0">
              <a:spcBef>
                <a:spcPts val="0"/>
              </a:spcBef>
              <a:spcAft>
                <a:spcPts val="0"/>
              </a:spcAft>
              <a:buNone/>
              <a:defRPr sz="1200" b="1" i="1">
                <a:solidFill>
                  <a:srgbClr val="FFFFFF"/>
                </a:solidFill>
                <a:latin typeface="Montserrat"/>
                <a:ea typeface="Montserrat"/>
                <a:cs typeface="Montserrat"/>
                <a:sym typeface="Montserrat"/>
              </a:defRPr>
            </a:lvl3pPr>
            <a:lvl4pPr lvl="3" rtl="0">
              <a:spcBef>
                <a:spcPts val="0"/>
              </a:spcBef>
              <a:spcAft>
                <a:spcPts val="0"/>
              </a:spcAft>
              <a:buNone/>
              <a:defRPr sz="1200" b="1" i="1">
                <a:solidFill>
                  <a:srgbClr val="FFFFFF"/>
                </a:solidFill>
                <a:latin typeface="Montserrat"/>
                <a:ea typeface="Montserrat"/>
                <a:cs typeface="Montserrat"/>
                <a:sym typeface="Montserrat"/>
              </a:defRPr>
            </a:lvl4pPr>
            <a:lvl5pPr lvl="4" rtl="0">
              <a:spcBef>
                <a:spcPts val="0"/>
              </a:spcBef>
              <a:spcAft>
                <a:spcPts val="0"/>
              </a:spcAft>
              <a:buNone/>
              <a:defRPr sz="1200" b="1" i="1">
                <a:solidFill>
                  <a:srgbClr val="FFFFFF"/>
                </a:solidFill>
                <a:latin typeface="Montserrat"/>
                <a:ea typeface="Montserrat"/>
                <a:cs typeface="Montserrat"/>
                <a:sym typeface="Montserrat"/>
              </a:defRPr>
            </a:lvl5pPr>
            <a:lvl6pPr lvl="5" rtl="0">
              <a:spcBef>
                <a:spcPts val="0"/>
              </a:spcBef>
              <a:spcAft>
                <a:spcPts val="0"/>
              </a:spcAft>
              <a:buNone/>
              <a:defRPr sz="1200" b="1" i="1">
                <a:solidFill>
                  <a:srgbClr val="FFFFFF"/>
                </a:solidFill>
                <a:latin typeface="Montserrat"/>
                <a:ea typeface="Montserrat"/>
                <a:cs typeface="Montserrat"/>
                <a:sym typeface="Montserrat"/>
              </a:defRPr>
            </a:lvl6pPr>
            <a:lvl7pPr lvl="6" rtl="0">
              <a:spcBef>
                <a:spcPts val="0"/>
              </a:spcBef>
              <a:spcAft>
                <a:spcPts val="0"/>
              </a:spcAft>
              <a:buNone/>
              <a:defRPr sz="1200" b="1" i="1">
                <a:solidFill>
                  <a:srgbClr val="FFFFFF"/>
                </a:solidFill>
                <a:latin typeface="Montserrat"/>
                <a:ea typeface="Montserrat"/>
                <a:cs typeface="Montserrat"/>
                <a:sym typeface="Montserrat"/>
              </a:defRPr>
            </a:lvl7pPr>
            <a:lvl8pPr lvl="7" rtl="0">
              <a:spcBef>
                <a:spcPts val="0"/>
              </a:spcBef>
              <a:spcAft>
                <a:spcPts val="0"/>
              </a:spcAft>
              <a:buNone/>
              <a:defRPr sz="1200" b="1" i="1">
                <a:solidFill>
                  <a:srgbClr val="FFFFFF"/>
                </a:solidFill>
                <a:latin typeface="Montserrat"/>
                <a:ea typeface="Montserrat"/>
                <a:cs typeface="Montserrat"/>
                <a:sym typeface="Montserrat"/>
              </a:defRPr>
            </a:lvl8pPr>
            <a:lvl9pPr lvl="8" rtl="0">
              <a:spcBef>
                <a:spcPts val="0"/>
              </a:spcBef>
              <a:spcAft>
                <a:spcPts val="0"/>
              </a:spcAft>
              <a:buNone/>
              <a:defRPr sz="1200" b="1" i="1">
                <a:solidFill>
                  <a:srgbClr val="FFFFFF"/>
                </a:solidFill>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slide 1">
  <p:cSld name="TITLE_AND_BODY_4">
    <p:spTree>
      <p:nvGrpSpPr>
        <p:cNvPr id="1" name="Shape 103"/>
        <p:cNvGrpSpPr/>
        <p:nvPr/>
      </p:nvGrpSpPr>
      <p:grpSpPr>
        <a:xfrm>
          <a:off x="0" y="0"/>
          <a:ext cx="0" cy="0"/>
          <a:chOff x="0" y="0"/>
          <a:chExt cx="0" cy="0"/>
        </a:xfrm>
      </p:grpSpPr>
      <p:sp>
        <p:nvSpPr>
          <p:cNvPr id="104" name="Google Shape;104;p12"/>
          <p:cNvSpPr/>
          <p:nvPr/>
        </p:nvSpPr>
        <p:spPr>
          <a:xfrm rot="10800000" flipH="1">
            <a:off x="6095750" y="3297290"/>
            <a:ext cx="3060616" cy="1860835"/>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2"/>
          <p:cNvSpPr/>
          <p:nvPr/>
        </p:nvSpPr>
        <p:spPr>
          <a:xfrm rot="10800000">
            <a:off x="6388998" y="4132544"/>
            <a:ext cx="2767552" cy="102558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6" name="Google Shape;106;p12"/>
          <p:cNvSpPr/>
          <p:nvPr/>
        </p:nvSpPr>
        <p:spPr>
          <a:xfrm rot="10800000">
            <a:off x="6388998" y="4366515"/>
            <a:ext cx="2767552" cy="791610"/>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txBox="1">
            <a:spLocks noGrp="1"/>
          </p:cNvSpPr>
          <p:nvPr>
            <p:ph type="title"/>
          </p:nvPr>
        </p:nvSpPr>
        <p:spPr>
          <a:xfrm>
            <a:off x="1601250" y="1117575"/>
            <a:ext cx="59415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108" name="Google Shape;108;p12"/>
          <p:cNvSpPr txBox="1">
            <a:spLocks noGrp="1"/>
          </p:cNvSpPr>
          <p:nvPr>
            <p:ph type="body" idx="1"/>
          </p:nvPr>
        </p:nvSpPr>
        <p:spPr>
          <a:xfrm>
            <a:off x="1601250" y="2161650"/>
            <a:ext cx="5941500" cy="168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09" name="Google Shape;109;p12"/>
          <p:cNvSpPr txBox="1">
            <a:spLocks noGrp="1"/>
          </p:cNvSpPr>
          <p:nvPr>
            <p:ph type="sldNum" idx="12"/>
          </p:nvPr>
        </p:nvSpPr>
        <p:spPr>
          <a:xfrm rot="10800000">
            <a:off x="0" y="-1"/>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10" name="Google Shape;110;p12"/>
          <p:cNvSpPr/>
          <p:nvPr/>
        </p:nvSpPr>
        <p:spPr>
          <a:xfrm flipH="1">
            <a:off x="185" y="0"/>
            <a:ext cx="2999115" cy="1723370"/>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0" y="0"/>
            <a:ext cx="2711777" cy="949827"/>
          </a:xfrm>
          <a:custGeom>
            <a:avLst/>
            <a:gdLst/>
            <a:ahLst/>
            <a:cxnLst/>
            <a:rect l="l" t="t" r="r" b="b"/>
            <a:pathLst>
              <a:path w="99597" h="36908" extrusionOk="0">
                <a:moveTo>
                  <a:pt x="0" y="0"/>
                </a:moveTo>
                <a:lnTo>
                  <a:pt x="0" y="36907"/>
                </a:lnTo>
                <a:lnTo>
                  <a:pt x="99596" y="11"/>
                </a:lnTo>
                <a:lnTo>
                  <a:pt x="0" y="0"/>
                </a:lnTo>
                <a:close/>
              </a:path>
            </a:pathLst>
          </a:custGeom>
          <a:solidFill>
            <a:srgbClr val="3691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2" name="Google Shape;112;p12"/>
          <p:cNvSpPr/>
          <p:nvPr/>
        </p:nvSpPr>
        <p:spPr>
          <a:xfrm>
            <a:off x="0" y="0"/>
            <a:ext cx="2711777" cy="733139"/>
          </a:xfrm>
          <a:custGeom>
            <a:avLst/>
            <a:gdLst/>
            <a:ahLst/>
            <a:cxnLst/>
            <a:rect l="l" t="t" r="r" b="b"/>
            <a:pathLst>
              <a:path w="99597" h="28488" extrusionOk="0">
                <a:moveTo>
                  <a:pt x="0" y="1"/>
                </a:moveTo>
                <a:lnTo>
                  <a:pt x="0" y="28488"/>
                </a:lnTo>
                <a:lnTo>
                  <a:pt x="99596" y="1"/>
                </a:lnTo>
                <a:close/>
              </a:path>
            </a:pathLst>
          </a:custGeom>
          <a:solidFill>
            <a:srgbClr val="035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design 2">
  <p:cSld name="TITLE_AND_BODY_4_1">
    <p:spTree>
      <p:nvGrpSpPr>
        <p:cNvPr id="1" name="Shape 114"/>
        <p:cNvGrpSpPr/>
        <p:nvPr/>
      </p:nvGrpSpPr>
      <p:grpSpPr>
        <a:xfrm>
          <a:off x="0" y="0"/>
          <a:ext cx="0" cy="0"/>
          <a:chOff x="0" y="0"/>
          <a:chExt cx="0" cy="0"/>
        </a:xfrm>
      </p:grpSpPr>
      <p:sp>
        <p:nvSpPr>
          <p:cNvPr id="115" name="Google Shape;115;p13"/>
          <p:cNvSpPr/>
          <p:nvPr/>
        </p:nvSpPr>
        <p:spPr>
          <a:xfrm rot="10800000" flipH="1">
            <a:off x="6610100" y="361005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10800000">
            <a:off x="6853867" y="430490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7" name="Google Shape;117;p13"/>
          <p:cNvSpPr/>
          <p:nvPr/>
        </p:nvSpPr>
        <p:spPr>
          <a:xfrm rot="10800000">
            <a:off x="6853867" y="4499554"/>
            <a:ext cx="2302683" cy="658571"/>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ldNum" idx="12"/>
          </p:nvPr>
        </p:nvSpPr>
        <p:spPr>
          <a:xfrm rot="10800000">
            <a:off x="-7362" y="-7363"/>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19" name="Google Shape;119;p13"/>
          <p:cNvSpPr/>
          <p:nvPr/>
        </p:nvSpPr>
        <p:spPr>
          <a:xfrm flipH="1">
            <a:off x="-7151" y="-7362"/>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7362" y="-7362"/>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1" name="Google Shape;121;p13"/>
          <p:cNvSpPr/>
          <p:nvPr/>
        </p:nvSpPr>
        <p:spPr>
          <a:xfrm>
            <a:off x="-7362" y="-7362"/>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123" name="Google Shape;123;p13"/>
          <p:cNvSpPr txBox="1">
            <a:spLocks noGrp="1"/>
          </p:cNvSpPr>
          <p:nvPr>
            <p:ph type="ctrTitle"/>
          </p:nvPr>
        </p:nvSpPr>
        <p:spPr>
          <a:xfrm>
            <a:off x="2137450" y="4754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124" name="Google Shape;124;p13"/>
          <p:cNvSpPr/>
          <p:nvPr/>
        </p:nvSpPr>
        <p:spPr>
          <a:xfrm rot="10800000">
            <a:off x="1884334" y="674958"/>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3">
  <p:cSld name="TITLE_AND_BODY_4_1_1">
    <p:spTree>
      <p:nvGrpSpPr>
        <p:cNvPr id="1" name="Shape 136"/>
        <p:cNvGrpSpPr/>
        <p:nvPr/>
      </p:nvGrpSpPr>
      <p:grpSpPr>
        <a:xfrm>
          <a:off x="0" y="0"/>
          <a:ext cx="0" cy="0"/>
          <a:chOff x="0" y="0"/>
          <a:chExt cx="0" cy="0"/>
        </a:xfrm>
      </p:grpSpPr>
      <p:sp>
        <p:nvSpPr>
          <p:cNvPr id="137" name="Google Shape;137;p15"/>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rot="10800000">
            <a:off x="7057692" y="4412713"/>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0" name="Google Shape;140;p15"/>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flipH="1">
            <a:off x="4" y="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0" y="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 name="Google Shape;143;p15"/>
          <p:cNvSpPr/>
          <p:nvPr/>
        </p:nvSpPr>
        <p:spPr>
          <a:xfrm>
            <a:off x="0" y="4"/>
            <a:ext cx="2302683" cy="658571"/>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145" name="Google Shape;145;p15"/>
          <p:cNvSpPr txBox="1">
            <a:spLocks noGrp="1"/>
          </p:cNvSpPr>
          <p:nvPr>
            <p:ph type="ctrTitle"/>
          </p:nvPr>
        </p:nvSpPr>
        <p:spPr>
          <a:xfrm>
            <a:off x="2137450" y="4754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146" name="Google Shape;146;p15"/>
          <p:cNvSpPr/>
          <p:nvPr/>
        </p:nvSpPr>
        <p:spPr>
          <a:xfrm rot="10800000">
            <a:off x="1884334" y="674958"/>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mp; Image slide">
  <p:cSld name="TITLE_AND_BODY_1">
    <p:spTree>
      <p:nvGrpSpPr>
        <p:cNvPr id="1" name="Shape 158"/>
        <p:cNvGrpSpPr/>
        <p:nvPr/>
      </p:nvGrpSpPr>
      <p:grpSpPr>
        <a:xfrm>
          <a:off x="0" y="0"/>
          <a:ext cx="0" cy="0"/>
          <a:chOff x="0" y="0"/>
          <a:chExt cx="0" cy="0"/>
        </a:xfrm>
      </p:grpSpPr>
      <p:sp>
        <p:nvSpPr>
          <p:cNvPr id="159" name="Google Shape;159;p17"/>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a:spLocks noGrp="1"/>
          </p:cNvSpPr>
          <p:nvPr>
            <p:ph type="title"/>
          </p:nvPr>
        </p:nvSpPr>
        <p:spPr>
          <a:xfrm>
            <a:off x="5595300" y="1215400"/>
            <a:ext cx="3119700" cy="142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61" name="Google Shape;161;p17"/>
          <p:cNvSpPr/>
          <p:nvPr/>
        </p:nvSpPr>
        <p:spPr>
          <a:xfrm>
            <a:off x="1803732" y="785400"/>
            <a:ext cx="3094758" cy="3572704"/>
          </a:xfrm>
          <a:custGeom>
            <a:avLst/>
            <a:gdLst/>
            <a:ahLst/>
            <a:cxnLst/>
            <a:rect l="l" t="t" r="r" b="b"/>
            <a:pathLst>
              <a:path w="51393" h="59330" extrusionOk="0">
                <a:moveTo>
                  <a:pt x="1" y="0"/>
                </a:moveTo>
                <a:lnTo>
                  <a:pt x="1" y="59329"/>
                </a:lnTo>
                <a:lnTo>
                  <a:pt x="51393" y="29665"/>
                </a:lnTo>
                <a:lnTo>
                  <a:pt x="1" y="0"/>
                </a:lnTo>
                <a:close/>
              </a:path>
            </a:pathLst>
          </a:custGeom>
          <a:solidFill>
            <a:srgbClr val="035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773787" y="1630238"/>
            <a:ext cx="1937679" cy="2237020"/>
          </a:xfrm>
          <a:custGeom>
            <a:avLst/>
            <a:gdLst/>
            <a:ahLst/>
            <a:cxnLst/>
            <a:rect l="l" t="t" r="r" b="b"/>
            <a:pathLst>
              <a:path w="32178" h="37149" extrusionOk="0">
                <a:moveTo>
                  <a:pt x="1" y="1"/>
                </a:moveTo>
                <a:lnTo>
                  <a:pt x="1" y="37148"/>
                </a:lnTo>
                <a:lnTo>
                  <a:pt x="32178" y="18574"/>
                </a:lnTo>
                <a:lnTo>
                  <a:pt x="1" y="1"/>
                </a:lnTo>
                <a:close/>
              </a:path>
            </a:pathLst>
          </a:custGeom>
          <a:solidFill>
            <a:srgbClr val="F1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315950" y="1846878"/>
            <a:ext cx="600368" cy="692080"/>
          </a:xfrm>
          <a:custGeom>
            <a:avLst/>
            <a:gdLst/>
            <a:ahLst/>
            <a:cxnLst/>
            <a:rect l="l" t="t" r="r" b="b"/>
            <a:pathLst>
              <a:path w="9970" h="11493" extrusionOk="0">
                <a:moveTo>
                  <a:pt x="9969" y="1"/>
                </a:moveTo>
                <a:lnTo>
                  <a:pt x="1" y="5747"/>
                </a:lnTo>
                <a:lnTo>
                  <a:pt x="9969" y="11493"/>
                </a:lnTo>
                <a:lnTo>
                  <a:pt x="9969" y="1"/>
                </a:lnTo>
                <a:close/>
              </a:path>
            </a:pathLst>
          </a:custGeom>
          <a:solidFill>
            <a:srgbClr val="369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2538225" y="3223325"/>
            <a:ext cx="340698" cy="393581"/>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433075" y="3522200"/>
            <a:ext cx="340698" cy="393581"/>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390475" y="2314425"/>
            <a:ext cx="340698" cy="393581"/>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092475" y="3733708"/>
            <a:ext cx="249006" cy="287644"/>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rot="3600098">
            <a:off x="491626" y="2698005"/>
            <a:ext cx="249018" cy="287642"/>
          </a:xfrm>
          <a:custGeom>
            <a:avLst/>
            <a:gdLst/>
            <a:ahLst/>
            <a:cxnLst/>
            <a:rect l="l" t="t" r="r" b="b"/>
            <a:pathLst>
              <a:path w="15314" h="17693" extrusionOk="0">
                <a:moveTo>
                  <a:pt x="0" y="1"/>
                </a:moveTo>
                <a:lnTo>
                  <a:pt x="0" y="17692"/>
                </a:lnTo>
                <a:lnTo>
                  <a:pt x="15314" y="8847"/>
                </a:lnTo>
                <a:lnTo>
                  <a:pt x="0" y="1"/>
                </a:lnTo>
                <a:close/>
              </a:path>
            </a:pathLst>
          </a:custGeom>
          <a:solidFill>
            <a:srgbClr val="369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170" name="Google Shape;170;p17"/>
          <p:cNvSpPr txBox="1">
            <a:spLocks noGrp="1"/>
          </p:cNvSpPr>
          <p:nvPr>
            <p:ph type="subTitle" idx="1"/>
          </p:nvPr>
        </p:nvSpPr>
        <p:spPr>
          <a:xfrm>
            <a:off x="5595300" y="2512925"/>
            <a:ext cx="29202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71" name="Google Shape;171;p17"/>
          <p:cNvSpPr/>
          <p:nvPr/>
        </p:nvSpPr>
        <p:spPr>
          <a:xfrm rot="10800000">
            <a:off x="5363659" y="1407245"/>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ext &amp; some text slide 1">
  <p:cSld name="BIG_NUMBER_1">
    <p:spTree>
      <p:nvGrpSpPr>
        <p:cNvPr id="1" name="Shape 221"/>
        <p:cNvGrpSpPr/>
        <p:nvPr/>
      </p:nvGrpSpPr>
      <p:grpSpPr>
        <a:xfrm>
          <a:off x="0" y="0"/>
          <a:ext cx="0" cy="0"/>
          <a:chOff x="0" y="0"/>
          <a:chExt cx="0" cy="0"/>
        </a:xfrm>
      </p:grpSpPr>
      <p:sp>
        <p:nvSpPr>
          <p:cNvPr id="222" name="Google Shape;222;p21"/>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23" name="Google Shape;223;p21"/>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5" name="Google Shape;225;p21"/>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227" name="Google Shape;227;p21"/>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9" name="Google Shape;229;p21"/>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0" name="Google Shape;230;p21"/>
          <p:cNvSpPr txBox="1">
            <a:spLocks noGrp="1"/>
          </p:cNvSpPr>
          <p:nvPr>
            <p:ph type="subTitle" idx="1"/>
          </p:nvPr>
        </p:nvSpPr>
        <p:spPr>
          <a:xfrm>
            <a:off x="144650" y="783575"/>
            <a:ext cx="8854800" cy="21009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4800">
                <a:solidFill>
                  <a:srgbClr val="FFFFFF"/>
                </a:solidFill>
                <a:latin typeface="Montserrat Black"/>
                <a:ea typeface="Montserrat Black"/>
                <a:cs typeface="Montserrat Black"/>
                <a:sym typeface="Montserrat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231" name="Google Shape;231;p21"/>
          <p:cNvSpPr txBox="1">
            <a:spLocks noGrp="1"/>
          </p:cNvSpPr>
          <p:nvPr>
            <p:ph type="subTitle" idx="3"/>
          </p:nvPr>
        </p:nvSpPr>
        <p:spPr>
          <a:xfrm>
            <a:off x="684775" y="3017400"/>
            <a:ext cx="77028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rgbClr val="FFFFFF"/>
                </a:solidFill>
              </a:defRPr>
            </a:lvl1pPr>
            <a:lvl2pPr lvl="1" algn="ctr" rtl="0">
              <a:lnSpc>
                <a:spcPct val="100000"/>
              </a:lnSpc>
              <a:spcBef>
                <a:spcPts val="0"/>
              </a:spcBef>
              <a:spcAft>
                <a:spcPts val="0"/>
              </a:spcAft>
              <a:buNone/>
              <a:defRPr sz="1200">
                <a:solidFill>
                  <a:srgbClr val="FFFFFF"/>
                </a:solidFill>
              </a:defRPr>
            </a:lvl2pPr>
            <a:lvl3pPr lvl="2" algn="ctr" rtl="0">
              <a:lnSpc>
                <a:spcPct val="100000"/>
              </a:lnSpc>
              <a:spcBef>
                <a:spcPts val="0"/>
              </a:spcBef>
              <a:spcAft>
                <a:spcPts val="0"/>
              </a:spcAft>
              <a:buNone/>
              <a:defRPr sz="1200">
                <a:solidFill>
                  <a:srgbClr val="FFFFFF"/>
                </a:solidFill>
              </a:defRPr>
            </a:lvl3pPr>
            <a:lvl4pPr lvl="3" algn="ctr" rtl="0">
              <a:lnSpc>
                <a:spcPct val="100000"/>
              </a:lnSpc>
              <a:spcBef>
                <a:spcPts val="0"/>
              </a:spcBef>
              <a:spcAft>
                <a:spcPts val="0"/>
              </a:spcAft>
              <a:buNone/>
              <a:defRPr sz="1200">
                <a:solidFill>
                  <a:srgbClr val="FFFFFF"/>
                </a:solidFill>
              </a:defRPr>
            </a:lvl4pPr>
            <a:lvl5pPr lvl="4" algn="ctr" rtl="0">
              <a:lnSpc>
                <a:spcPct val="100000"/>
              </a:lnSpc>
              <a:spcBef>
                <a:spcPts val="0"/>
              </a:spcBef>
              <a:spcAft>
                <a:spcPts val="0"/>
              </a:spcAft>
              <a:buNone/>
              <a:defRPr sz="1200">
                <a:solidFill>
                  <a:srgbClr val="FFFFFF"/>
                </a:solidFill>
              </a:defRPr>
            </a:lvl5pPr>
            <a:lvl6pPr lvl="5" algn="ctr" rtl="0">
              <a:lnSpc>
                <a:spcPct val="100000"/>
              </a:lnSpc>
              <a:spcBef>
                <a:spcPts val="0"/>
              </a:spcBef>
              <a:spcAft>
                <a:spcPts val="0"/>
              </a:spcAft>
              <a:buNone/>
              <a:defRPr sz="1200">
                <a:solidFill>
                  <a:srgbClr val="FFFFFF"/>
                </a:solidFill>
              </a:defRPr>
            </a:lvl6pPr>
            <a:lvl7pPr lvl="6" algn="ctr" rtl="0">
              <a:lnSpc>
                <a:spcPct val="100000"/>
              </a:lnSpc>
              <a:spcBef>
                <a:spcPts val="0"/>
              </a:spcBef>
              <a:spcAft>
                <a:spcPts val="0"/>
              </a:spcAft>
              <a:buNone/>
              <a:defRPr sz="1200">
                <a:solidFill>
                  <a:srgbClr val="FFFFFF"/>
                </a:solidFill>
              </a:defRPr>
            </a:lvl7pPr>
            <a:lvl8pPr lvl="7" algn="ctr" rtl="0">
              <a:lnSpc>
                <a:spcPct val="100000"/>
              </a:lnSpc>
              <a:spcBef>
                <a:spcPts val="0"/>
              </a:spcBef>
              <a:spcAft>
                <a:spcPts val="0"/>
              </a:spcAft>
              <a:buNone/>
              <a:defRPr sz="1200">
                <a:solidFill>
                  <a:srgbClr val="FFFFFF"/>
                </a:solidFill>
              </a:defRPr>
            </a:lvl8pPr>
            <a:lvl9pPr lvl="8" algn="ctr" rtl="0">
              <a:lnSpc>
                <a:spcPct val="100000"/>
              </a:lnSpc>
              <a:spcBef>
                <a:spcPts val="0"/>
              </a:spcBef>
              <a:spcAft>
                <a:spcPts val="0"/>
              </a:spcAft>
              <a:buNone/>
              <a:defRPr sz="1200">
                <a:solidFill>
                  <a:srgbClr val="FFFFFF"/>
                </a:solidFill>
              </a:defRPr>
            </a:lvl9pPr>
          </a:lstStyle>
          <a:p>
            <a:endParaRPr/>
          </a:p>
        </p:txBody>
      </p:sp>
      <p:cxnSp>
        <p:nvCxnSpPr>
          <p:cNvPr id="232" name="Google Shape;232;p21"/>
          <p:cNvCxnSpPr/>
          <p:nvPr/>
        </p:nvCxnSpPr>
        <p:spPr>
          <a:xfrm>
            <a:off x="3814350" y="2884463"/>
            <a:ext cx="1515300" cy="0"/>
          </a:xfrm>
          <a:prstGeom prst="straightConnector1">
            <a:avLst/>
          </a:prstGeom>
          <a:noFill/>
          <a:ln w="19050" cap="flat" cmpd="sng">
            <a:solidFill>
              <a:srgbClr val="FCCC3B"/>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amp; some text slide 1 1">
  <p:cSld name="BIG_NUMBER_1_1">
    <p:spTree>
      <p:nvGrpSpPr>
        <p:cNvPr id="1" name="Shape 233"/>
        <p:cNvGrpSpPr/>
        <p:nvPr/>
      </p:nvGrpSpPr>
      <p:grpSpPr>
        <a:xfrm>
          <a:off x="0" y="0"/>
          <a:ext cx="0" cy="0"/>
          <a:chOff x="0" y="0"/>
          <a:chExt cx="0" cy="0"/>
        </a:xfrm>
      </p:grpSpPr>
      <p:sp>
        <p:nvSpPr>
          <p:cNvPr id="234" name="Google Shape;234;p22"/>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35" name="Google Shape;235;p22"/>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7" name="Google Shape;237;p22"/>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
        <p:nvSpPr>
          <p:cNvPr id="239" name="Google Shape;239;p22"/>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241;p22"/>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2" name="Google Shape;242;p22"/>
          <p:cNvSpPr txBox="1">
            <a:spLocks noGrp="1"/>
          </p:cNvSpPr>
          <p:nvPr>
            <p:ph type="subTitle" idx="1"/>
          </p:nvPr>
        </p:nvSpPr>
        <p:spPr>
          <a:xfrm>
            <a:off x="684775" y="3017400"/>
            <a:ext cx="77028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rgbClr val="FFFFFF"/>
                </a:solidFill>
              </a:defRPr>
            </a:lvl1pPr>
            <a:lvl2pPr lvl="1" algn="ctr" rtl="0">
              <a:lnSpc>
                <a:spcPct val="100000"/>
              </a:lnSpc>
              <a:spcBef>
                <a:spcPts val="0"/>
              </a:spcBef>
              <a:spcAft>
                <a:spcPts val="0"/>
              </a:spcAft>
              <a:buNone/>
              <a:defRPr sz="1200">
                <a:solidFill>
                  <a:srgbClr val="FFFFFF"/>
                </a:solidFill>
              </a:defRPr>
            </a:lvl2pPr>
            <a:lvl3pPr lvl="2" algn="ctr" rtl="0">
              <a:lnSpc>
                <a:spcPct val="100000"/>
              </a:lnSpc>
              <a:spcBef>
                <a:spcPts val="0"/>
              </a:spcBef>
              <a:spcAft>
                <a:spcPts val="0"/>
              </a:spcAft>
              <a:buNone/>
              <a:defRPr sz="1200">
                <a:solidFill>
                  <a:srgbClr val="FFFFFF"/>
                </a:solidFill>
              </a:defRPr>
            </a:lvl3pPr>
            <a:lvl4pPr lvl="3" algn="ctr" rtl="0">
              <a:lnSpc>
                <a:spcPct val="100000"/>
              </a:lnSpc>
              <a:spcBef>
                <a:spcPts val="0"/>
              </a:spcBef>
              <a:spcAft>
                <a:spcPts val="0"/>
              </a:spcAft>
              <a:buNone/>
              <a:defRPr sz="1200">
                <a:solidFill>
                  <a:srgbClr val="FFFFFF"/>
                </a:solidFill>
              </a:defRPr>
            </a:lvl4pPr>
            <a:lvl5pPr lvl="4" algn="ctr" rtl="0">
              <a:lnSpc>
                <a:spcPct val="100000"/>
              </a:lnSpc>
              <a:spcBef>
                <a:spcPts val="0"/>
              </a:spcBef>
              <a:spcAft>
                <a:spcPts val="0"/>
              </a:spcAft>
              <a:buNone/>
              <a:defRPr sz="1200">
                <a:solidFill>
                  <a:srgbClr val="FFFFFF"/>
                </a:solidFill>
              </a:defRPr>
            </a:lvl5pPr>
            <a:lvl6pPr lvl="5" algn="ctr" rtl="0">
              <a:lnSpc>
                <a:spcPct val="100000"/>
              </a:lnSpc>
              <a:spcBef>
                <a:spcPts val="0"/>
              </a:spcBef>
              <a:spcAft>
                <a:spcPts val="0"/>
              </a:spcAft>
              <a:buNone/>
              <a:defRPr sz="1200">
                <a:solidFill>
                  <a:srgbClr val="FFFFFF"/>
                </a:solidFill>
              </a:defRPr>
            </a:lvl6pPr>
            <a:lvl7pPr lvl="6" algn="ctr" rtl="0">
              <a:lnSpc>
                <a:spcPct val="100000"/>
              </a:lnSpc>
              <a:spcBef>
                <a:spcPts val="0"/>
              </a:spcBef>
              <a:spcAft>
                <a:spcPts val="0"/>
              </a:spcAft>
              <a:buNone/>
              <a:defRPr sz="1200">
                <a:solidFill>
                  <a:srgbClr val="FFFFFF"/>
                </a:solidFill>
              </a:defRPr>
            </a:lvl7pPr>
            <a:lvl8pPr lvl="7" algn="ctr" rtl="0">
              <a:lnSpc>
                <a:spcPct val="100000"/>
              </a:lnSpc>
              <a:spcBef>
                <a:spcPts val="0"/>
              </a:spcBef>
              <a:spcAft>
                <a:spcPts val="0"/>
              </a:spcAft>
              <a:buNone/>
              <a:defRPr sz="1200">
                <a:solidFill>
                  <a:srgbClr val="FFFFFF"/>
                </a:solidFill>
              </a:defRPr>
            </a:lvl8pPr>
            <a:lvl9pPr lvl="8" algn="ctr" rtl="0">
              <a:lnSpc>
                <a:spcPct val="100000"/>
              </a:lnSpc>
              <a:spcBef>
                <a:spcPts val="0"/>
              </a:spcBef>
              <a:spcAft>
                <a:spcPts val="0"/>
              </a:spcAft>
              <a:buNone/>
              <a:defRPr sz="1200">
                <a:solidFill>
                  <a:srgbClr val="FFFFFF"/>
                </a:solidFill>
              </a:defRPr>
            </a:lvl9pPr>
          </a:lstStyle>
          <a:p>
            <a:endParaRPr/>
          </a:p>
        </p:txBody>
      </p:sp>
      <p:cxnSp>
        <p:nvCxnSpPr>
          <p:cNvPr id="243" name="Google Shape;243;p22"/>
          <p:cNvCxnSpPr/>
          <p:nvPr/>
        </p:nvCxnSpPr>
        <p:spPr>
          <a:xfrm>
            <a:off x="3814350" y="2884463"/>
            <a:ext cx="1515300" cy="0"/>
          </a:xfrm>
          <a:prstGeom prst="straightConnector1">
            <a:avLst/>
          </a:prstGeom>
          <a:noFill/>
          <a:ln w="19050" cap="flat" cmpd="sng">
            <a:solidFill>
              <a:srgbClr val="FCCC3B"/>
            </a:solidFill>
            <a:prstDash val="solid"/>
            <a:round/>
            <a:headEnd type="none" w="med" len="med"/>
            <a:tailEnd type="none" w="med" len="med"/>
          </a:ln>
        </p:spPr>
      </p:cxnSp>
      <p:sp>
        <p:nvSpPr>
          <p:cNvPr id="244" name="Google Shape;244;p22"/>
          <p:cNvSpPr txBox="1">
            <a:spLocks noGrp="1"/>
          </p:cNvSpPr>
          <p:nvPr>
            <p:ph type="title" hasCustomPrompt="1"/>
          </p:nvPr>
        </p:nvSpPr>
        <p:spPr>
          <a:xfrm>
            <a:off x="314550" y="1919975"/>
            <a:ext cx="85206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8350" y="375600"/>
            <a:ext cx="7047300" cy="4824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rgbClr val="314256"/>
              </a:buClr>
              <a:buSzPts val="2400"/>
              <a:buFont typeface="Montserrat"/>
              <a:buNone/>
              <a:defRPr sz="2400" b="1">
                <a:solidFill>
                  <a:srgbClr val="314256"/>
                </a:solidFill>
                <a:latin typeface="Montserrat"/>
                <a:ea typeface="Montserrat"/>
                <a:cs typeface="Montserrat"/>
                <a:sym typeface="Montserrat"/>
              </a:defRPr>
            </a:lvl1pPr>
            <a:lvl2pPr lvl="1"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2pPr>
            <a:lvl3pPr lvl="2"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3pPr>
            <a:lvl4pPr lvl="3"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4pPr>
            <a:lvl5pPr lvl="4"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5pPr>
            <a:lvl6pPr lvl="5"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6pPr>
            <a:lvl7pPr lvl="6"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7pPr>
            <a:lvl8pPr lvl="7"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8pPr>
            <a:lvl9pPr lvl="8"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68100" y="2486100"/>
            <a:ext cx="7047300" cy="21102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1pPr>
            <a:lvl2pPr marL="914400" lvl="1" indent="-330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2pPr>
            <a:lvl3pPr marL="1371600" lvl="2" indent="-32385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3pPr>
            <a:lvl4pPr marL="1828800" lvl="3" indent="-32385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4pPr>
            <a:lvl5pPr marL="2286000" lvl="4" indent="-3175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5pPr>
            <a:lvl6pPr marL="2743200" lvl="5" indent="-3175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6pPr>
            <a:lvl7pPr marL="3200400" lvl="6" indent="-31115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7pPr>
            <a:lvl8pPr marL="3657600" lvl="7" indent="-31115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8pPr>
            <a:lvl9pPr marL="4114800" lvl="8" indent="-304800" rtl="0">
              <a:lnSpc>
                <a:spcPct val="115000"/>
              </a:lnSpc>
              <a:spcBef>
                <a:spcPts val="0"/>
              </a:spcBef>
              <a:spcAft>
                <a:spcPts val="0"/>
              </a:spcAft>
              <a:buClr>
                <a:srgbClr val="999999"/>
              </a:buClr>
              <a:buSzPts val="1200"/>
              <a:buFont typeface="Cabin"/>
              <a:buChar char="■"/>
              <a:defRPr sz="1200">
                <a:solidFill>
                  <a:srgbClr val="999999"/>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741702" y="4749900"/>
            <a:ext cx="402300" cy="393600"/>
          </a:xfrm>
          <a:prstGeom prst="rect">
            <a:avLst/>
          </a:prstGeom>
          <a:noFill/>
          <a:ln>
            <a:noFill/>
          </a:ln>
        </p:spPr>
        <p:txBody>
          <a:bodyPr spcFirstLastPara="1" wrap="square" lIns="91425" tIns="91425" rIns="91425" bIns="91425" anchor="t" anchorCtr="0">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 id="2147483659" r:id="rId5"/>
    <p:sldLayoutId id="2147483661" r:id="rId6"/>
    <p:sldLayoutId id="2147483663" r:id="rId7"/>
    <p:sldLayoutId id="2147483667" r:id="rId8"/>
    <p:sldLayoutId id="2147483668" r:id="rId9"/>
    <p:sldLayoutId id="2147483669" r:id="rId10"/>
    <p:sldLayoutId id="2147483670" r:id="rId11"/>
    <p:sldLayoutId id="2147483671"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tmp"/><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gnitoforms.com/OKCPSFinance/SAFFY25MonthlyReportingChecklis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8"/>
          <p:cNvPicPr preferRelativeResize="0"/>
          <p:nvPr/>
        </p:nvPicPr>
        <p:blipFill>
          <a:blip r:embed="rId3">
            <a:alphaModFix/>
          </a:blip>
          <a:stretch>
            <a:fillRect/>
          </a:stretch>
        </p:blipFill>
        <p:spPr>
          <a:xfrm>
            <a:off x="2667000" y="0"/>
            <a:ext cx="3577114" cy="2438400"/>
          </a:xfrm>
          <a:prstGeom prst="rect">
            <a:avLst/>
          </a:prstGeom>
          <a:noFill/>
          <a:ln>
            <a:noFill/>
          </a:ln>
        </p:spPr>
      </p:pic>
      <p:sp>
        <p:nvSpPr>
          <p:cNvPr id="2" name="Rectangle 1"/>
          <p:cNvSpPr/>
          <p:nvPr/>
        </p:nvSpPr>
        <p:spPr>
          <a:xfrm>
            <a:off x="2362200" y="2800350"/>
            <a:ext cx="4572000" cy="523220"/>
          </a:xfrm>
          <a:prstGeom prst="rect">
            <a:avLst/>
          </a:prstGeom>
        </p:spPr>
        <p:txBody>
          <a:bodyPr wrap="square">
            <a:spAutoFit/>
          </a:bodyPr>
          <a:lstStyle/>
          <a:p>
            <a:pPr algn="ctr"/>
            <a:r>
              <a:rPr lang="en-US" sz="2800" dirty="0"/>
              <a:t>Monthly Report / Balancing</a:t>
            </a:r>
          </a:p>
        </p:txBody>
      </p:sp>
      <p:sp>
        <p:nvSpPr>
          <p:cNvPr id="3" name="Slide Number Placeholder 2">
            <a:extLst>
              <a:ext uri="{FF2B5EF4-FFF2-40B4-BE49-F238E27FC236}">
                <a16:creationId xmlns:a16="http://schemas.microsoft.com/office/drawing/2014/main" id="{48FF94BE-C84C-4405-8C2E-A437AEF675D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a:t>
            </a:fld>
            <a:endParaRPr lang="es"/>
          </a:p>
        </p:txBody>
      </p:sp>
      <p:sp>
        <p:nvSpPr>
          <p:cNvPr id="4" name="TextBox 3">
            <a:extLst>
              <a:ext uri="{FF2B5EF4-FFF2-40B4-BE49-F238E27FC236}">
                <a16:creationId xmlns:a16="http://schemas.microsoft.com/office/drawing/2014/main" id="{5BF6DB48-3371-4A3D-B6F7-8A28A1887121}"/>
              </a:ext>
            </a:extLst>
          </p:cNvPr>
          <p:cNvSpPr txBox="1"/>
          <p:nvPr/>
        </p:nvSpPr>
        <p:spPr>
          <a:xfrm>
            <a:off x="2779157" y="3377743"/>
            <a:ext cx="3352800" cy="307777"/>
          </a:xfrm>
          <a:prstGeom prst="rect">
            <a:avLst/>
          </a:prstGeom>
          <a:noFill/>
        </p:spPr>
        <p:txBody>
          <a:bodyPr wrap="square" rtlCol="0">
            <a:spAutoFit/>
          </a:bodyPr>
          <a:lstStyle/>
          <a:p>
            <a:pPr algn="ctr"/>
            <a:r>
              <a:rPr lang="en-US" dirty="0"/>
              <a:t>SAF School Accounting</a:t>
            </a:r>
          </a:p>
        </p:txBody>
      </p:sp>
    </p:spTree>
    <p:extLst>
      <p:ext uri="{BB962C8B-B14F-4D97-AF65-F5344CB8AC3E}">
        <p14:creationId xmlns:p14="http://schemas.microsoft.com/office/powerpoint/2010/main" val="174853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10</a:t>
            </a:fld>
            <a:endParaRPr sz="1300">
              <a:solidFill>
                <a:srgbClr val="FFFFFF"/>
              </a:solidFill>
              <a:latin typeface="Quicksand Light"/>
              <a:ea typeface="Quicksand Light"/>
              <a:cs typeface="Quicksand Light"/>
              <a:sym typeface="Quicksand Light"/>
            </a:endParaRPr>
          </a:p>
        </p:txBody>
      </p:sp>
      <p:pic>
        <p:nvPicPr>
          <p:cNvPr id="9" name="Google Shape;624;p42"/>
          <p:cNvPicPr preferRelativeResize="0"/>
          <p:nvPr/>
        </p:nvPicPr>
        <p:blipFill>
          <a:blip r:embed="rId3">
            <a:alphaModFix/>
          </a:blip>
          <a:stretch>
            <a:fillRect/>
          </a:stretch>
        </p:blipFill>
        <p:spPr>
          <a:xfrm>
            <a:off x="8610600" y="99749"/>
            <a:ext cx="428776" cy="414601"/>
          </a:xfrm>
          <a:prstGeom prst="rect">
            <a:avLst/>
          </a:prstGeom>
          <a:noFill/>
          <a:ln>
            <a:noFill/>
          </a:ln>
        </p:spPr>
      </p:pic>
      <p:sp>
        <p:nvSpPr>
          <p:cNvPr id="7" name="Google Shape;621;p42"/>
          <p:cNvSpPr txBox="1">
            <a:spLocks/>
          </p:cNvSpPr>
          <p:nvPr/>
        </p:nvSpPr>
        <p:spPr>
          <a:xfrm>
            <a:off x="1981200" y="571501"/>
            <a:ext cx="4910200" cy="594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rgbClr val="314256"/>
              </a:buClr>
              <a:buSzPts val="2400"/>
              <a:buFont typeface="Montserrat"/>
              <a:buNone/>
              <a:defRPr sz="36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9pPr>
          </a:lstStyle>
          <a:p>
            <a:pPr>
              <a:defRPr sz="1800" b="1" i="0" u="none" strike="noStrike" kern="1200" baseline="0">
                <a:solidFill>
                  <a:sysClr val="windowText" lastClr="000000"/>
                </a:solidFill>
                <a:latin typeface="+mn-lt"/>
                <a:ea typeface="+mn-ea"/>
                <a:cs typeface="+mn-cs"/>
              </a:defRPr>
            </a:pPr>
            <a:endParaRPr lang="en-US" sz="2400" b="0" kern="1200" dirty="0">
              <a:solidFill>
                <a:schemeClr val="tx1"/>
              </a:solidFill>
              <a:latin typeface="Montserrat Light" panose="020B0604020202020204" charset="0"/>
              <a:ea typeface="+mn-ea"/>
              <a:cs typeface="+mn-cs"/>
            </a:endParaRPr>
          </a:p>
        </p:txBody>
      </p:sp>
      <p:sp>
        <p:nvSpPr>
          <p:cNvPr id="10" name="Content Placeholder 2"/>
          <p:cNvSpPr txBox="1">
            <a:spLocks/>
          </p:cNvSpPr>
          <p:nvPr/>
        </p:nvSpPr>
        <p:spPr>
          <a:xfrm>
            <a:off x="723900" y="1165501"/>
            <a:ext cx="7696200" cy="74295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5">
                  <a:lumMod val="75000"/>
                </a:schemeClr>
              </a:buClr>
            </a:pPr>
            <a:endParaRPr lang="en-US" sz="2000" dirty="0">
              <a:latin typeface="Montserrat" panose="020B0604020202020204" charset="0"/>
              <a:cs typeface="Calibri" panose="020F0502020204030204" pitchFamily="34" charset="0"/>
            </a:endParaRPr>
          </a:p>
        </p:txBody>
      </p:sp>
      <p:sp>
        <p:nvSpPr>
          <p:cNvPr id="13" name="Content Placeholder 2"/>
          <p:cNvSpPr txBox="1">
            <a:spLocks/>
          </p:cNvSpPr>
          <p:nvPr/>
        </p:nvSpPr>
        <p:spPr>
          <a:xfrm>
            <a:off x="919542" y="2419350"/>
            <a:ext cx="3652458"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lgn="ctr">
              <a:buFont typeface="Cabin"/>
              <a:buNone/>
            </a:pPr>
            <a:r>
              <a:rPr lang="en-US" sz="1800" dirty="0">
                <a:solidFill>
                  <a:srgbClr val="FF0000"/>
                </a:solidFill>
                <a:latin typeface="Montserrat" panose="020B0604020202020204" charset="0"/>
              </a:rPr>
              <a:t> </a:t>
            </a:r>
            <a:endParaRPr lang="en-US" sz="2000" dirty="0"/>
          </a:p>
          <a:p>
            <a:pPr marL="0" indent="0">
              <a:buFont typeface="Cabin"/>
              <a:buNone/>
            </a:pPr>
            <a:endParaRPr lang="en-US" sz="2000" dirty="0"/>
          </a:p>
        </p:txBody>
      </p:sp>
      <p:sp>
        <p:nvSpPr>
          <p:cNvPr id="14" name="Content Placeholder 3"/>
          <p:cNvSpPr txBox="1">
            <a:spLocks/>
          </p:cNvSpPr>
          <p:nvPr/>
        </p:nvSpPr>
        <p:spPr>
          <a:xfrm>
            <a:off x="6477000" y="1981201"/>
            <a:ext cx="838200" cy="74294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buClr>
                <a:srgbClr val="90C226"/>
              </a:buClr>
              <a:buFont typeface="Cabin"/>
              <a:buNone/>
            </a:pPr>
            <a:endParaRPr lang="en-US" dirty="0">
              <a:solidFill>
                <a:srgbClr val="FF0000"/>
              </a:solidFill>
              <a:latin typeface="Montserrat" panose="020B0604020202020204" charset="0"/>
            </a:endParaRPr>
          </a:p>
          <a:p>
            <a:endParaRPr lang="en-US" dirty="0"/>
          </a:p>
        </p:txBody>
      </p:sp>
      <p:sp>
        <p:nvSpPr>
          <p:cNvPr id="2" name="TextBox 1"/>
          <p:cNvSpPr txBox="1"/>
          <p:nvPr/>
        </p:nvSpPr>
        <p:spPr>
          <a:xfrm>
            <a:off x="2103887" y="144121"/>
            <a:ext cx="5334000" cy="461665"/>
          </a:xfrm>
          <a:prstGeom prst="rect">
            <a:avLst/>
          </a:prstGeom>
          <a:noFill/>
        </p:spPr>
        <p:txBody>
          <a:bodyPr wrap="square" rtlCol="0">
            <a:spAutoFit/>
          </a:bodyPr>
          <a:lstStyle/>
          <a:p>
            <a:pPr algn="ctr"/>
            <a:r>
              <a:rPr lang="en-US" sz="2400" b="1" dirty="0"/>
              <a:t> ZMM PO Status Report</a:t>
            </a:r>
          </a:p>
        </p:txBody>
      </p:sp>
      <p:sp>
        <p:nvSpPr>
          <p:cNvPr id="4" name="TextBox 3"/>
          <p:cNvSpPr txBox="1"/>
          <p:nvPr/>
        </p:nvSpPr>
        <p:spPr>
          <a:xfrm>
            <a:off x="7239000" y="2190750"/>
            <a:ext cx="838200" cy="307777"/>
          </a:xfrm>
          <a:prstGeom prst="rect">
            <a:avLst/>
          </a:prstGeom>
          <a:noFill/>
        </p:spPr>
        <p:txBody>
          <a:bodyPr wrap="square" rtlCol="0">
            <a:spAutoFit/>
          </a:bodyPr>
          <a:lstStyle/>
          <a:p>
            <a:endParaRPr lang="en-US" dirty="0"/>
          </a:p>
        </p:txBody>
      </p:sp>
      <p:pic>
        <p:nvPicPr>
          <p:cNvPr id="25" name="Content Placeholder 3" descr="Purchase Order by Cost Center"/>
          <p:cNvPicPr>
            <a:picLocks noChangeAspect="1"/>
          </p:cNvPicPr>
          <p:nvPr/>
        </p:nvPicPr>
        <p:blipFill rotWithShape="1">
          <a:blip r:embed="rId4">
            <a:extLst>
              <a:ext uri="{28A0092B-C50C-407E-A947-70E740481C1C}">
                <a14:useLocalDpi xmlns:a14="http://schemas.microsoft.com/office/drawing/2010/main" val="0"/>
              </a:ext>
            </a:extLst>
          </a:blip>
          <a:srcRect l="1066" t="1534" r="44814" b="40326"/>
          <a:stretch/>
        </p:blipFill>
        <p:spPr>
          <a:xfrm>
            <a:off x="4038600" y="1504950"/>
            <a:ext cx="4898126" cy="313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Define Selection Opti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106" y="733452"/>
            <a:ext cx="1239283" cy="1872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Content Placeholder 2"/>
          <p:cNvSpPr txBox="1">
            <a:spLocks/>
          </p:cNvSpPr>
          <p:nvPr/>
        </p:nvSpPr>
        <p:spPr>
          <a:xfrm>
            <a:off x="-76200" y="1394102"/>
            <a:ext cx="4059926" cy="305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latin typeface="+mn-lt"/>
              </a:rPr>
              <a:t>T Code: ZMM97TD</a:t>
            </a:r>
          </a:p>
          <a:p>
            <a:pPr>
              <a:buFont typeface="Arial" panose="020B0604020202020204" pitchFamily="34" charset="0"/>
              <a:buChar char="•"/>
            </a:pPr>
            <a:r>
              <a:rPr lang="en-US" sz="1400" dirty="0">
                <a:solidFill>
                  <a:schemeClr val="tx1"/>
                </a:solidFill>
                <a:latin typeface="+mn-lt"/>
              </a:rPr>
              <a:t>PO Deletion Status- Double Click choose = Single value, Click green check mark</a:t>
            </a:r>
          </a:p>
          <a:p>
            <a:pPr marL="127000" indent="0">
              <a:buNone/>
            </a:pPr>
            <a:endParaRPr lang="en-US" sz="1400" dirty="0">
              <a:solidFill>
                <a:schemeClr val="tx1"/>
              </a:solidFill>
              <a:latin typeface="+mn-lt"/>
            </a:endParaRPr>
          </a:p>
          <a:p>
            <a:pPr>
              <a:buFont typeface="Arial" panose="020B0604020202020204" pitchFamily="34" charset="0"/>
              <a:buChar char="•"/>
            </a:pPr>
            <a:r>
              <a:rPr lang="en-US" sz="1400" dirty="0">
                <a:solidFill>
                  <a:schemeClr val="tx1"/>
                </a:solidFill>
                <a:latin typeface="+mn-lt"/>
              </a:rPr>
              <a:t>Fund Center is your Site Number</a:t>
            </a:r>
          </a:p>
          <a:p>
            <a:pPr>
              <a:buFont typeface="Arial" panose="020B0604020202020204" pitchFamily="34" charset="0"/>
              <a:buChar char="•"/>
            </a:pPr>
            <a:endParaRPr lang="en-US" sz="1400" dirty="0">
              <a:solidFill>
                <a:schemeClr val="tx1"/>
              </a:solidFill>
              <a:latin typeface="+mn-lt"/>
            </a:endParaRPr>
          </a:p>
          <a:p>
            <a:pPr>
              <a:buFont typeface="Arial" panose="020B0604020202020204" pitchFamily="34" charset="0"/>
              <a:buChar char="•"/>
            </a:pPr>
            <a:r>
              <a:rPr lang="en-US" sz="1400" dirty="0">
                <a:solidFill>
                  <a:schemeClr val="tx1"/>
                </a:solidFill>
                <a:latin typeface="+mn-lt"/>
              </a:rPr>
              <a:t>PO Number </a:t>
            </a:r>
          </a:p>
          <a:p>
            <a:pPr marL="127000" indent="0">
              <a:buNone/>
            </a:pPr>
            <a:r>
              <a:rPr lang="en-US" sz="1400" dirty="0">
                <a:solidFill>
                  <a:schemeClr val="tx1"/>
                </a:solidFill>
                <a:latin typeface="+mn-lt"/>
              </a:rPr>
              <a:t>             SAF- 49</a:t>
            </a:r>
            <a:r>
              <a:rPr lang="en-US" sz="1400" dirty="0">
                <a:solidFill>
                  <a:srgbClr val="FF0000"/>
                </a:solidFill>
                <a:latin typeface="+mn-lt"/>
              </a:rPr>
              <a:t>25</a:t>
            </a:r>
            <a:r>
              <a:rPr lang="en-US" sz="1400" dirty="0">
                <a:solidFill>
                  <a:schemeClr val="tx1"/>
                </a:solidFill>
                <a:latin typeface="+mn-lt"/>
              </a:rPr>
              <a:t>000000 to 49</a:t>
            </a:r>
            <a:r>
              <a:rPr lang="en-US" sz="1400" dirty="0">
                <a:solidFill>
                  <a:srgbClr val="FF0000"/>
                </a:solidFill>
                <a:latin typeface="+mn-lt"/>
              </a:rPr>
              <a:t>25</a:t>
            </a:r>
            <a:r>
              <a:rPr lang="en-US" sz="1400" dirty="0">
                <a:solidFill>
                  <a:schemeClr val="tx1"/>
                </a:solidFill>
                <a:latin typeface="+mn-lt"/>
              </a:rPr>
              <a:t>999999</a:t>
            </a:r>
            <a:r>
              <a:rPr lang="en-US" sz="1400" i="1" dirty="0">
                <a:solidFill>
                  <a:schemeClr val="tx1"/>
                </a:solidFill>
                <a:latin typeface="+mn-lt"/>
              </a:rPr>
              <a:t>    </a:t>
            </a:r>
          </a:p>
          <a:p>
            <a:pPr marL="127000" indent="0">
              <a:buNone/>
            </a:pPr>
            <a:r>
              <a:rPr lang="en-US" sz="1400" i="1" dirty="0">
                <a:solidFill>
                  <a:schemeClr val="tx1"/>
                </a:solidFill>
                <a:latin typeface="+mn-lt"/>
              </a:rPr>
              <a:t>All other funds- 45</a:t>
            </a:r>
            <a:r>
              <a:rPr lang="en-US" sz="1400" i="1" dirty="0">
                <a:solidFill>
                  <a:srgbClr val="FF0000"/>
                </a:solidFill>
                <a:latin typeface="+mn-lt"/>
              </a:rPr>
              <a:t>25</a:t>
            </a:r>
            <a:r>
              <a:rPr lang="en-US" sz="1400" i="1" dirty="0">
                <a:solidFill>
                  <a:schemeClr val="tx1"/>
                </a:solidFill>
                <a:latin typeface="+mn-lt"/>
              </a:rPr>
              <a:t>000000 to 45</a:t>
            </a:r>
            <a:r>
              <a:rPr lang="en-US" sz="1400" i="1" dirty="0">
                <a:solidFill>
                  <a:srgbClr val="FF0000"/>
                </a:solidFill>
                <a:latin typeface="+mn-lt"/>
              </a:rPr>
              <a:t>25</a:t>
            </a:r>
            <a:r>
              <a:rPr lang="en-US" sz="1400" i="1" dirty="0">
                <a:solidFill>
                  <a:schemeClr val="tx1"/>
                </a:solidFill>
                <a:latin typeface="+mn-lt"/>
              </a:rPr>
              <a:t>999999</a:t>
            </a:r>
          </a:p>
          <a:p>
            <a:pPr marL="127000" indent="0">
              <a:buNone/>
            </a:pPr>
            <a:r>
              <a:rPr lang="en-US" sz="1400" i="1" dirty="0">
                <a:solidFill>
                  <a:schemeClr val="tx1"/>
                </a:solidFill>
                <a:latin typeface="+mn-lt"/>
              </a:rPr>
              <a:t>            </a:t>
            </a:r>
            <a:r>
              <a:rPr lang="en-US" sz="1050" i="1" dirty="0">
                <a:solidFill>
                  <a:srgbClr val="FF0000"/>
                </a:solidFill>
                <a:latin typeface="+mn-lt"/>
              </a:rPr>
              <a:t>Red numbers indicate FY this will change each year</a:t>
            </a:r>
            <a:endParaRPr lang="en-US" dirty="0">
              <a:solidFill>
                <a:srgbClr val="FF0000"/>
              </a:solidFill>
              <a:latin typeface="+mn-lt"/>
            </a:endParaRPr>
          </a:p>
          <a:p>
            <a:pPr>
              <a:buFont typeface="Arial" panose="020B0604020202020204" pitchFamily="34" charset="0"/>
              <a:buChar char="•"/>
            </a:pPr>
            <a:r>
              <a:rPr lang="en-US" dirty="0">
                <a:solidFill>
                  <a:schemeClr val="tx1"/>
                </a:solidFill>
                <a:latin typeface="+mn-lt"/>
              </a:rPr>
              <a:t>Click the clock</a:t>
            </a:r>
          </a:p>
          <a:p>
            <a:pPr marL="0" indent="0" algn="ctr">
              <a:buFont typeface="Cabin"/>
              <a:buNone/>
            </a:pPr>
            <a:r>
              <a:rPr lang="en-US" sz="1800" dirty="0">
                <a:solidFill>
                  <a:srgbClr val="FF0000"/>
                </a:solidFill>
                <a:latin typeface="Montserrat" panose="020B0604020202020204" charset="0"/>
              </a:rPr>
              <a:t> </a:t>
            </a:r>
            <a:endParaRPr lang="en-US" sz="2000" dirty="0"/>
          </a:p>
          <a:p>
            <a:pPr marL="0" indent="0">
              <a:buFont typeface="Cabin"/>
              <a:buNone/>
            </a:pPr>
            <a:endParaRPr lang="en-US" sz="2000" dirty="0"/>
          </a:p>
        </p:txBody>
      </p:sp>
      <p:sp>
        <p:nvSpPr>
          <p:cNvPr id="5" name="Right Arrow 4"/>
          <p:cNvSpPr/>
          <p:nvPr/>
        </p:nvSpPr>
        <p:spPr>
          <a:xfrm rot="10800000">
            <a:off x="5638800" y="2343150"/>
            <a:ext cx="304800" cy="7620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19630" y="1058509"/>
            <a:ext cx="381000" cy="45719"/>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038600" y="2266950"/>
            <a:ext cx="20574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38600" y="2876550"/>
            <a:ext cx="22860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3257550"/>
            <a:ext cx="32004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038600" y="1962150"/>
            <a:ext cx="3810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2EF01C-A86B-4B7F-B98D-F72B5C91249B}"/>
              </a:ext>
            </a:extLst>
          </p:cNvPr>
          <p:cNvSpPr/>
          <p:nvPr/>
        </p:nvSpPr>
        <p:spPr>
          <a:xfrm>
            <a:off x="7297180" y="2434814"/>
            <a:ext cx="281414" cy="1708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4C1EF597-EAC7-4F05-B839-FF07BAF7F4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10</a:t>
            </a:fld>
            <a:endParaRPr lang="es"/>
          </a:p>
        </p:txBody>
      </p:sp>
    </p:spTree>
    <p:extLst>
      <p:ext uri="{BB962C8B-B14F-4D97-AF65-F5344CB8AC3E}">
        <p14:creationId xmlns:p14="http://schemas.microsoft.com/office/powerpoint/2010/main" val="20927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6413"/>
            <a:ext cx="6549350" cy="594000"/>
          </a:xfrm>
        </p:spPr>
        <p:txBody>
          <a:bodyPr/>
          <a:lstStyle/>
          <a:p>
            <a:r>
              <a:rPr lang="en-US" dirty="0"/>
              <a:t>Viewing the ZMM Report (Cont’d)</a:t>
            </a:r>
          </a:p>
        </p:txBody>
      </p:sp>
      <p:sp>
        <p:nvSpPr>
          <p:cNvPr id="4" name="TextBox 3"/>
          <p:cNvSpPr txBox="1"/>
          <p:nvPr/>
        </p:nvSpPr>
        <p:spPr>
          <a:xfrm>
            <a:off x="1676400" y="666750"/>
            <a:ext cx="4800600" cy="307777"/>
          </a:xfrm>
          <a:prstGeom prst="rect">
            <a:avLst/>
          </a:prstGeom>
          <a:solidFill>
            <a:schemeClr val="bg1">
              <a:lumMod val="95000"/>
            </a:schemeClr>
          </a:solidFill>
        </p:spPr>
        <p:txBody>
          <a:bodyPr wrap="square" rtlCol="0">
            <a:spAutoFit/>
          </a:bodyPr>
          <a:lstStyle/>
          <a:p>
            <a:r>
              <a:rPr lang="en-US" dirty="0">
                <a:solidFill>
                  <a:schemeClr val="tx1"/>
                </a:solidFill>
              </a:rPr>
              <a:t>By clicking the PO Number it will open that PO to view. </a:t>
            </a:r>
          </a:p>
        </p:txBody>
      </p:sp>
      <p:grpSp>
        <p:nvGrpSpPr>
          <p:cNvPr id="8" name="Group 7">
            <a:extLst>
              <a:ext uri="{FF2B5EF4-FFF2-40B4-BE49-F238E27FC236}">
                <a16:creationId xmlns:a16="http://schemas.microsoft.com/office/drawing/2014/main" id="{6EAB8ABE-779C-475D-AD07-6866459189EF}"/>
              </a:ext>
            </a:extLst>
          </p:cNvPr>
          <p:cNvGrpSpPr/>
          <p:nvPr/>
        </p:nvGrpSpPr>
        <p:grpSpPr>
          <a:xfrm>
            <a:off x="1447800" y="1073690"/>
            <a:ext cx="5855510" cy="3200400"/>
            <a:chOff x="1447800" y="1809750"/>
            <a:chExt cx="5855510" cy="3200400"/>
          </a:xfrm>
        </p:grpSpPr>
        <p:pic>
          <p:nvPicPr>
            <p:cNvPr id="3" name="Picture 2" descr="Purchase Order by Cost Center"/>
            <p:cNvPicPr>
              <a:picLocks noChangeAspect="1"/>
            </p:cNvPicPr>
            <p:nvPr/>
          </p:nvPicPr>
          <p:blipFill rotWithShape="1">
            <a:blip r:embed="rId2">
              <a:extLst>
                <a:ext uri="{28A0092B-C50C-407E-A947-70E740481C1C}">
                  <a14:useLocalDpi xmlns:a14="http://schemas.microsoft.com/office/drawing/2010/main" val="0"/>
                </a:ext>
              </a:extLst>
            </a:blip>
            <a:srcRect b="19281"/>
            <a:stretch/>
          </p:blipFill>
          <p:spPr>
            <a:xfrm>
              <a:off x="1447800" y="1809750"/>
              <a:ext cx="585551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Rounded Corners 4">
              <a:extLst>
                <a:ext uri="{FF2B5EF4-FFF2-40B4-BE49-F238E27FC236}">
                  <a16:creationId xmlns:a16="http://schemas.microsoft.com/office/drawing/2014/main" id="{5D82903D-D96F-43C9-B2C4-19CDB68ABDA5}"/>
                </a:ext>
              </a:extLst>
            </p:cNvPr>
            <p:cNvSpPr/>
            <p:nvPr/>
          </p:nvSpPr>
          <p:spPr>
            <a:xfrm>
              <a:off x="2895600" y="3867150"/>
              <a:ext cx="609600" cy="1066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2F8D5577-57BA-45A0-A880-EE30D16C2C8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11</a:t>
            </a:fld>
            <a:endParaRPr lang="es"/>
          </a:p>
        </p:txBody>
      </p:sp>
      <p:sp>
        <p:nvSpPr>
          <p:cNvPr id="9" name="Rectangle 8">
            <a:extLst>
              <a:ext uri="{FF2B5EF4-FFF2-40B4-BE49-F238E27FC236}">
                <a16:creationId xmlns:a16="http://schemas.microsoft.com/office/drawing/2014/main" id="{0C43B40A-50FF-4723-B869-83319A628B39}"/>
              </a:ext>
            </a:extLst>
          </p:cNvPr>
          <p:cNvSpPr/>
          <p:nvPr/>
        </p:nvSpPr>
        <p:spPr>
          <a:xfrm>
            <a:off x="1295400" y="4476750"/>
            <a:ext cx="5753100" cy="523220"/>
          </a:xfrm>
          <a:prstGeom prst="rect">
            <a:avLst/>
          </a:prstGeom>
        </p:spPr>
        <p:txBody>
          <a:bodyPr wrap="square">
            <a:spAutoFit/>
          </a:bodyPr>
          <a:lstStyle/>
          <a:p>
            <a:r>
              <a:rPr lang="en-US" dirty="0">
                <a:solidFill>
                  <a:srgbClr val="C00000"/>
                </a:solidFill>
              </a:rPr>
              <a:t>If a PO is older than the current month of your report; call the vendor to check the status of the order. PO’s should not be left open all year!</a:t>
            </a:r>
          </a:p>
        </p:txBody>
      </p:sp>
    </p:spTree>
    <p:extLst>
      <p:ext uri="{BB962C8B-B14F-4D97-AF65-F5344CB8AC3E}">
        <p14:creationId xmlns:p14="http://schemas.microsoft.com/office/powerpoint/2010/main" val="375376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1" y="-6330"/>
            <a:ext cx="6168000" cy="594000"/>
          </a:xfrm>
        </p:spPr>
        <p:txBody>
          <a:bodyPr/>
          <a:lstStyle/>
          <a:p>
            <a:r>
              <a:rPr lang="en-US" dirty="0"/>
              <a:t>Saving the ZMM Report (Cont’d)</a:t>
            </a:r>
          </a:p>
        </p:txBody>
      </p:sp>
      <p:sp>
        <p:nvSpPr>
          <p:cNvPr id="8" name="TextBox 7">
            <a:extLst>
              <a:ext uri="{FF2B5EF4-FFF2-40B4-BE49-F238E27FC236}">
                <a16:creationId xmlns:a16="http://schemas.microsoft.com/office/drawing/2014/main" id="{3E44D15D-D60D-4D4A-B2C0-D1AF0C8CA9B5}"/>
              </a:ext>
            </a:extLst>
          </p:cNvPr>
          <p:cNvSpPr txBox="1"/>
          <p:nvPr/>
        </p:nvSpPr>
        <p:spPr>
          <a:xfrm>
            <a:off x="1531550" y="520032"/>
            <a:ext cx="7536250" cy="954107"/>
          </a:xfrm>
          <a:prstGeom prst="rect">
            <a:avLst/>
          </a:prstGeom>
          <a:solidFill>
            <a:srgbClr val="F3F3F3"/>
          </a:solidFill>
        </p:spPr>
        <p:txBody>
          <a:bodyPr wrap="square" rtlCol="0">
            <a:spAutoFit/>
          </a:bodyPr>
          <a:lstStyle/>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1- Click the printer icon </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2- Click the green check mark on the ALV List</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3- Change name to Microsoft Print to PDF and click OK</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4- Save your  Zmm97td report to your desktop, rename to </a:t>
            </a:r>
            <a:r>
              <a:rPr lang="en-US" dirty="0" err="1">
                <a:solidFill>
                  <a:schemeClr val="tx1"/>
                </a:solidFill>
                <a:latin typeface="+mn-lt"/>
                <a:cs typeface="Calibri" panose="020F0502020204030204" pitchFamily="34" charset="0"/>
              </a:rPr>
              <a:t>Zmm</a:t>
            </a:r>
            <a:r>
              <a:rPr lang="en-US" dirty="0">
                <a:solidFill>
                  <a:schemeClr val="tx1"/>
                </a:solidFill>
                <a:latin typeface="+mn-lt"/>
                <a:cs typeface="Calibri" panose="020F0502020204030204" pitchFamily="34" charset="0"/>
              </a:rPr>
              <a:t> report and Save</a:t>
            </a:r>
          </a:p>
        </p:txBody>
      </p:sp>
      <p:grpSp>
        <p:nvGrpSpPr>
          <p:cNvPr id="22" name="Group 21">
            <a:extLst>
              <a:ext uri="{FF2B5EF4-FFF2-40B4-BE49-F238E27FC236}">
                <a16:creationId xmlns:a16="http://schemas.microsoft.com/office/drawing/2014/main" id="{697CA218-6345-4193-8EF9-0E4986C7AAF9}"/>
              </a:ext>
            </a:extLst>
          </p:cNvPr>
          <p:cNvGrpSpPr/>
          <p:nvPr/>
        </p:nvGrpSpPr>
        <p:grpSpPr>
          <a:xfrm>
            <a:off x="305303" y="1556488"/>
            <a:ext cx="4927512" cy="2608096"/>
            <a:chOff x="348727" y="1148084"/>
            <a:chExt cx="3034616" cy="1084022"/>
          </a:xfrm>
        </p:grpSpPr>
        <p:pic>
          <p:nvPicPr>
            <p:cNvPr id="7" name="Picture 6">
              <a:extLst>
                <a:ext uri="{FF2B5EF4-FFF2-40B4-BE49-F238E27FC236}">
                  <a16:creationId xmlns:a16="http://schemas.microsoft.com/office/drawing/2014/main" id="{1BD804BF-A684-4662-B065-A226EAC2A7A8}"/>
                </a:ext>
              </a:extLst>
            </p:cNvPr>
            <p:cNvPicPr>
              <a:picLocks noChangeAspect="1"/>
            </p:cNvPicPr>
            <p:nvPr/>
          </p:nvPicPr>
          <p:blipFill rotWithShape="1">
            <a:blip r:embed="rId2"/>
            <a:srcRect l="3158" t="4698" r="25978" b="50112"/>
            <a:stretch/>
          </p:blipFill>
          <p:spPr>
            <a:xfrm>
              <a:off x="348727" y="1148084"/>
              <a:ext cx="3034616" cy="108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Rounded Corners 8">
              <a:extLst>
                <a:ext uri="{FF2B5EF4-FFF2-40B4-BE49-F238E27FC236}">
                  <a16:creationId xmlns:a16="http://schemas.microsoft.com/office/drawing/2014/main" id="{B2819C33-F025-4EE3-9148-429E2A291E7C}"/>
                </a:ext>
              </a:extLst>
            </p:cNvPr>
            <p:cNvSpPr/>
            <p:nvPr/>
          </p:nvSpPr>
          <p:spPr>
            <a:xfrm>
              <a:off x="1600200" y="1200150"/>
              <a:ext cx="152400" cy="152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B38515A-43DF-4A0A-80FF-A662129E7A4B}"/>
              </a:ext>
            </a:extLst>
          </p:cNvPr>
          <p:cNvGrpSpPr/>
          <p:nvPr/>
        </p:nvGrpSpPr>
        <p:grpSpPr>
          <a:xfrm>
            <a:off x="131302" y="2358946"/>
            <a:ext cx="3066875" cy="1828800"/>
            <a:chOff x="762000" y="1885950"/>
            <a:chExt cx="3066875" cy="1828800"/>
          </a:xfrm>
        </p:grpSpPr>
        <p:pic>
          <p:nvPicPr>
            <p:cNvPr id="3" name="Picture 2" descr="Print ALV 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85950"/>
              <a:ext cx="306687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Rounded Corners 11">
              <a:extLst>
                <a:ext uri="{FF2B5EF4-FFF2-40B4-BE49-F238E27FC236}">
                  <a16:creationId xmlns:a16="http://schemas.microsoft.com/office/drawing/2014/main" id="{CD891B29-4FB5-47A8-8C97-FC5C2F3E9B0D}"/>
                </a:ext>
              </a:extLst>
            </p:cNvPr>
            <p:cNvSpPr/>
            <p:nvPr/>
          </p:nvSpPr>
          <p:spPr>
            <a:xfrm>
              <a:off x="2719348" y="3540487"/>
              <a:ext cx="152400" cy="152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5036BC8-914B-4F6A-B19F-DCBF671BD32C}"/>
              </a:ext>
            </a:extLst>
          </p:cNvPr>
          <p:cNvGrpSpPr/>
          <p:nvPr/>
        </p:nvGrpSpPr>
        <p:grpSpPr>
          <a:xfrm>
            <a:off x="3368667" y="3167027"/>
            <a:ext cx="2224119" cy="1692912"/>
            <a:chOff x="3069629" y="3626030"/>
            <a:chExt cx="2224119" cy="1692912"/>
          </a:xfrm>
        </p:grpSpPr>
        <p:grpSp>
          <p:nvGrpSpPr>
            <p:cNvPr id="23" name="Group 22">
              <a:extLst>
                <a:ext uri="{FF2B5EF4-FFF2-40B4-BE49-F238E27FC236}">
                  <a16:creationId xmlns:a16="http://schemas.microsoft.com/office/drawing/2014/main" id="{5F5D910D-1CEC-48C8-9113-1F02AD7F2EE2}"/>
                </a:ext>
              </a:extLst>
            </p:cNvPr>
            <p:cNvGrpSpPr/>
            <p:nvPr/>
          </p:nvGrpSpPr>
          <p:grpSpPr>
            <a:xfrm>
              <a:off x="3069629" y="3626030"/>
              <a:ext cx="2224119" cy="1692912"/>
              <a:chOff x="3109555" y="3002516"/>
              <a:chExt cx="2224119" cy="1692912"/>
            </a:xfrm>
          </p:grpSpPr>
          <p:pic>
            <p:nvPicPr>
              <p:cNvPr id="4" name="Picture 3" descr="Pri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555" y="3002516"/>
                <a:ext cx="2224119" cy="169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BF8D4495-8919-4640-8501-B99E3263BC1C}"/>
                  </a:ext>
                </a:extLst>
              </p:cNvPr>
              <p:cNvSpPr/>
              <p:nvPr/>
            </p:nvSpPr>
            <p:spPr>
              <a:xfrm>
                <a:off x="4463678" y="4457142"/>
                <a:ext cx="378823" cy="19974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5F56AD34-32E1-427C-8366-A41E31F8888D}"/>
                </a:ext>
              </a:extLst>
            </p:cNvPr>
            <p:cNvSpPr/>
            <p:nvPr/>
          </p:nvSpPr>
          <p:spPr>
            <a:xfrm>
              <a:off x="3136665" y="3915123"/>
              <a:ext cx="1484376" cy="1408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D2E5416-25B5-46BF-A986-BA6CF632DDFD}"/>
              </a:ext>
            </a:extLst>
          </p:cNvPr>
          <p:cNvGrpSpPr/>
          <p:nvPr/>
        </p:nvGrpSpPr>
        <p:grpSpPr>
          <a:xfrm>
            <a:off x="5790516" y="2048422"/>
            <a:ext cx="2948802" cy="2100577"/>
            <a:chOff x="4114800" y="2888626"/>
            <a:chExt cx="2948802" cy="2100577"/>
          </a:xfrm>
        </p:grpSpPr>
        <p:pic>
          <p:nvPicPr>
            <p:cNvPr id="5" name="Picture 4"/>
            <p:cNvPicPr>
              <a:picLocks noChangeAspect="1"/>
            </p:cNvPicPr>
            <p:nvPr/>
          </p:nvPicPr>
          <p:blipFill>
            <a:blip r:embed="rId5"/>
            <a:stretch>
              <a:fillRect/>
            </a:stretch>
          </p:blipFill>
          <p:spPr>
            <a:xfrm>
              <a:off x="4114800" y="2888626"/>
              <a:ext cx="2948802" cy="2100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Rounded Corners 12">
              <a:extLst>
                <a:ext uri="{FF2B5EF4-FFF2-40B4-BE49-F238E27FC236}">
                  <a16:creationId xmlns:a16="http://schemas.microsoft.com/office/drawing/2014/main" id="{F1E38B5A-2C17-4A00-B8D5-273108EBF1C9}"/>
                </a:ext>
              </a:extLst>
            </p:cNvPr>
            <p:cNvSpPr/>
            <p:nvPr/>
          </p:nvSpPr>
          <p:spPr>
            <a:xfrm>
              <a:off x="6096000" y="4757875"/>
              <a:ext cx="378823" cy="19974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8943B69-42F9-4CB7-81B9-1B1605D1CF4A}"/>
                </a:ext>
              </a:extLst>
            </p:cNvPr>
            <p:cNvSpPr/>
            <p:nvPr/>
          </p:nvSpPr>
          <p:spPr>
            <a:xfrm>
              <a:off x="4193177" y="4503967"/>
              <a:ext cx="1217023" cy="24300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ED87B37-E996-430E-B095-5AE96F2F0490}"/>
                </a:ext>
              </a:extLst>
            </p:cNvPr>
            <p:cNvSpPr/>
            <p:nvPr/>
          </p:nvSpPr>
          <p:spPr>
            <a:xfrm>
              <a:off x="4474030" y="2994371"/>
              <a:ext cx="1393370" cy="17046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1326361B-CAE0-48FA-8C75-46EFC23409C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12</a:t>
            </a:fld>
            <a:endParaRPr lang="es"/>
          </a:p>
        </p:txBody>
      </p:sp>
    </p:spTree>
    <p:extLst>
      <p:ext uri="{BB962C8B-B14F-4D97-AF65-F5344CB8AC3E}">
        <p14:creationId xmlns:p14="http://schemas.microsoft.com/office/powerpoint/2010/main" val="46841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2" name="Title 1"/>
          <p:cNvSpPr>
            <a:spLocks noGrp="1"/>
          </p:cNvSpPr>
          <p:nvPr>
            <p:ph type="title"/>
          </p:nvPr>
        </p:nvSpPr>
        <p:spPr>
          <a:xfrm>
            <a:off x="1524000" y="-27214"/>
            <a:ext cx="6400800" cy="770164"/>
          </a:xfrm>
        </p:spPr>
        <p:txBody>
          <a:bodyPr/>
          <a:lstStyle/>
          <a:p>
            <a:r>
              <a:rPr lang="en-US" sz="2800" dirty="0">
                <a:solidFill>
                  <a:schemeClr val="tx1"/>
                </a:solidFill>
              </a:rPr>
              <a:t>Monthly Reporting via Cognito</a:t>
            </a:r>
          </a:p>
        </p:txBody>
      </p:sp>
      <p:pic>
        <p:nvPicPr>
          <p:cNvPr id="624" name="Google Shape;624;p42"/>
          <p:cNvPicPr preferRelativeResize="0"/>
          <p:nvPr/>
        </p:nvPicPr>
        <p:blipFill>
          <a:blip r:embed="rId3">
            <a:alphaModFix/>
          </a:blip>
          <a:stretch>
            <a:fillRect/>
          </a:stretch>
        </p:blipFill>
        <p:spPr>
          <a:xfrm>
            <a:off x="8486624" y="-19050"/>
            <a:ext cx="657376" cy="567001"/>
          </a:xfrm>
          <a:prstGeom prst="rect">
            <a:avLst/>
          </a:prstGeom>
          <a:noFill/>
          <a:ln>
            <a:noFill/>
          </a:ln>
        </p:spPr>
      </p:pic>
      <p:sp>
        <p:nvSpPr>
          <p:cNvPr id="3" name="Rectangle 2"/>
          <p:cNvSpPr/>
          <p:nvPr/>
        </p:nvSpPr>
        <p:spPr>
          <a:xfrm>
            <a:off x="1219200" y="1313093"/>
            <a:ext cx="7162800" cy="3077766"/>
          </a:xfrm>
          <a:prstGeom prst="rect">
            <a:avLst/>
          </a:prstGeom>
        </p:spPr>
        <p:txBody>
          <a:bodyPr wrap="square">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Can begin on the 1</a:t>
            </a:r>
            <a:r>
              <a:rPr lang="en-US" sz="1800" baseline="30000" dirty="0">
                <a:latin typeface="Calibri" panose="020F0502020204030204" pitchFamily="34" charset="0"/>
                <a:cs typeface="Calibri" panose="020F0502020204030204" pitchFamily="34" charset="0"/>
              </a:rPr>
              <a:t>st</a:t>
            </a:r>
            <a:r>
              <a:rPr lang="en-US" sz="1800" dirty="0">
                <a:latin typeface="Calibri" panose="020F0502020204030204" pitchFamily="34" charset="0"/>
                <a:cs typeface="Calibri" panose="020F0502020204030204" pitchFamily="34" charset="0"/>
              </a:rPr>
              <a:t> of each month, due by the 10</a:t>
            </a:r>
            <a:r>
              <a:rPr lang="en-US" sz="1800" baseline="30000" dirty="0">
                <a:latin typeface="Calibri" panose="020F0502020204030204" pitchFamily="34" charset="0"/>
                <a:cs typeface="Calibri" panose="020F0502020204030204" pitchFamily="34" charset="0"/>
              </a:rPr>
              <a:t>th</a:t>
            </a:r>
            <a:r>
              <a:rPr lang="en-US" sz="1800" dirty="0">
                <a:latin typeface="Calibri" panose="020F0502020204030204" pitchFamily="34" charset="0"/>
                <a:cs typeface="Calibri" panose="020F0502020204030204" pitchFamily="34" charset="0"/>
              </a:rPr>
              <a:t>.</a:t>
            </a:r>
          </a:p>
          <a:p>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report is on OKCPS.org &gt;School Accounting webpage via Cognito</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11th a past due email will be sent to the Financial Secretary (FS)</a:t>
            </a:r>
          </a:p>
          <a:p>
            <a:pPr lvl="2"/>
            <a:r>
              <a:rPr lang="en-US" sz="1800" dirty="0">
                <a:latin typeface="Calibri" panose="020F0502020204030204" pitchFamily="34" charset="0"/>
                <a:cs typeface="Calibri" panose="020F0502020204030204" pitchFamily="34" charset="0"/>
              </a:rPr>
              <a:t>	15th an email will be sent to the FS and Principal</a:t>
            </a:r>
          </a:p>
          <a:p>
            <a:pPr lvl="2"/>
            <a:r>
              <a:rPr lang="en-US" sz="1800" dirty="0">
                <a:latin typeface="Calibri" panose="020F0502020204030204" pitchFamily="34" charset="0"/>
                <a:cs typeface="Calibri" panose="020F0502020204030204" pitchFamily="34" charset="0"/>
              </a:rPr>
              <a:t>	17th sent to FS, Principal and PS</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Cost Centers can be put on HOLD for spending until forms are submitted!</a:t>
            </a:r>
          </a:p>
          <a:p>
            <a:pPr lvl="1"/>
            <a:r>
              <a:rPr lang="en-US" sz="1800" dirty="0">
                <a:latin typeface="Calibri" panose="020F0502020204030204" pitchFamily="34" charset="0"/>
                <a:cs typeface="Calibri" panose="020F0502020204030204" pitchFamily="34" charset="0"/>
              </a:rPr>
              <a:t> </a:t>
            </a:r>
            <a:endParaRPr lang="en-US" dirty="0"/>
          </a:p>
          <a:p>
            <a:pPr lvl="1"/>
            <a:endParaRPr lang="en-US" dirty="0"/>
          </a:p>
        </p:txBody>
      </p:sp>
      <p:sp>
        <p:nvSpPr>
          <p:cNvPr id="5" name="Slide Number Placeholder 4">
            <a:extLst>
              <a:ext uri="{FF2B5EF4-FFF2-40B4-BE49-F238E27FC236}">
                <a16:creationId xmlns:a16="http://schemas.microsoft.com/office/drawing/2014/main" id="{14B97890-AB46-4467-BCE7-EE91C4C0A7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13</a:t>
            </a:fld>
            <a:endParaRPr lang="es"/>
          </a:p>
        </p:txBody>
      </p:sp>
    </p:spTree>
    <p:extLst>
      <p:ext uri="{BB962C8B-B14F-4D97-AF65-F5344CB8AC3E}">
        <p14:creationId xmlns:p14="http://schemas.microsoft.com/office/powerpoint/2010/main" val="61217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AD846F-F938-4401-BED5-4F400A70C22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14</a:t>
            </a:fld>
            <a:endParaRPr lang="es"/>
          </a:p>
        </p:txBody>
      </p:sp>
      <p:sp>
        <p:nvSpPr>
          <p:cNvPr id="5" name="Slide Number Placeholder 4">
            <a:extLst>
              <a:ext uri="{FF2B5EF4-FFF2-40B4-BE49-F238E27FC236}">
                <a16:creationId xmlns:a16="http://schemas.microsoft.com/office/drawing/2014/main" id="{C5C79C45-9A31-4C62-96E0-1D361BC566D0}"/>
              </a:ext>
            </a:extLst>
          </p:cNvPr>
          <p:cNvSpPr>
            <a:spLocks noGrp="1"/>
          </p:cNvSpPr>
          <p:nvPr>
            <p:ph type="sldNum" idx="2"/>
          </p:nvPr>
        </p:nvSpPr>
        <p:spPr/>
        <p:txBody>
          <a:bodyPr/>
          <a:lstStyle/>
          <a:p>
            <a:pPr marL="0" lvl="0" indent="0" algn="l" rtl="0">
              <a:spcBef>
                <a:spcPts val="0"/>
              </a:spcBef>
              <a:spcAft>
                <a:spcPts val="0"/>
              </a:spcAft>
              <a:buNone/>
            </a:pPr>
            <a:fld id="{00000000-1234-1234-1234-123412341234}" type="slidenum">
              <a:rPr lang="es" smtClean="0"/>
              <a:t>14</a:t>
            </a:fld>
            <a:endParaRPr lang="es"/>
          </a:p>
        </p:txBody>
      </p:sp>
      <p:sp>
        <p:nvSpPr>
          <p:cNvPr id="6" name="TextBox 5">
            <a:extLst>
              <a:ext uri="{FF2B5EF4-FFF2-40B4-BE49-F238E27FC236}">
                <a16:creationId xmlns:a16="http://schemas.microsoft.com/office/drawing/2014/main" id="{58D48D52-5188-47DA-BDB1-54E5FFD4C213}"/>
              </a:ext>
            </a:extLst>
          </p:cNvPr>
          <p:cNvSpPr txBox="1"/>
          <p:nvPr/>
        </p:nvSpPr>
        <p:spPr>
          <a:xfrm>
            <a:off x="990600" y="1428750"/>
            <a:ext cx="7162800" cy="287957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Bahnschrift Light Condensed" panose="020B0502040204020203" pitchFamily="34" charset="0"/>
              </a:rPr>
              <a:t>Go to the form and walk through together  </a:t>
            </a:r>
            <a:r>
              <a:rPr lang="en-US" sz="2400" dirty="0">
                <a:latin typeface="Bahnschrift Light Condensed" panose="020B0502040204020203" pitchFamily="34" charset="0"/>
                <a:hlinkClick r:id="rId2"/>
              </a:rPr>
              <a:t>SAF Monthly Report</a:t>
            </a:r>
            <a:endParaRPr lang="en-US" sz="2400" dirty="0">
              <a:latin typeface="Bahnschrift Light Condensed" panose="020B0502040204020203" pitchFamily="34" charset="0"/>
            </a:endParaRPr>
          </a:p>
          <a:p>
            <a:r>
              <a:rPr lang="en-US" sz="2400" dirty="0">
                <a:latin typeface="Bahnschrift Light Condensed" panose="020B0502040204020203" pitchFamily="34" charset="0"/>
              </a:rPr>
              <a:t>	</a:t>
            </a:r>
            <a:r>
              <a:rPr lang="en-US" sz="2000" dirty="0">
                <a:latin typeface="Bahnschrift Light Condensed" panose="020B0502040204020203" pitchFamily="34" charset="0"/>
              </a:rPr>
              <a:t>Located on the School Accounting webpage</a:t>
            </a:r>
          </a:p>
          <a:p>
            <a:pPr marL="342900" indent="-342900">
              <a:lnSpc>
                <a:spcPct val="150000"/>
              </a:lnSpc>
              <a:buFont typeface="Arial" panose="020B0604020202020204" pitchFamily="34" charset="0"/>
              <a:buChar char="•"/>
            </a:pPr>
            <a:r>
              <a:rPr lang="en-US" sz="2000" dirty="0">
                <a:solidFill>
                  <a:srgbClr val="FFC000"/>
                </a:solidFill>
                <a:latin typeface="Bahnschrift Light Condensed" panose="020B0502040204020203" pitchFamily="34" charset="0"/>
              </a:rPr>
              <a:t>Due monthly by the 10</a:t>
            </a:r>
            <a:r>
              <a:rPr lang="en-US" sz="2000" baseline="30000" dirty="0">
                <a:solidFill>
                  <a:srgbClr val="FFC000"/>
                </a:solidFill>
                <a:latin typeface="Bahnschrift Light Condensed" panose="020B0502040204020203" pitchFamily="34" charset="0"/>
              </a:rPr>
              <a:t>th</a:t>
            </a:r>
            <a:r>
              <a:rPr lang="en-US" sz="2000" dirty="0">
                <a:solidFill>
                  <a:srgbClr val="FFC000"/>
                </a:solidFill>
                <a:latin typeface="Bahnschrift Light Condensed" panose="020B0502040204020203" pitchFamily="34" charset="0"/>
              </a:rPr>
              <a:t>!</a:t>
            </a:r>
          </a:p>
          <a:p>
            <a:pPr marL="285750" indent="-285750">
              <a:lnSpc>
                <a:spcPct val="150000"/>
              </a:lnSpc>
              <a:buFont typeface="Arial" panose="020B0604020202020204" pitchFamily="34" charset="0"/>
              <a:buChar char="•"/>
            </a:pPr>
            <a:r>
              <a:rPr lang="en-US" sz="2400" dirty="0">
                <a:latin typeface="Bahnschrift Light Condensed" panose="020B0502040204020203" pitchFamily="34" charset="0"/>
              </a:rPr>
              <a:t>After the form is approved by the site principal, a copy will be emailed to the financial secretary to update records. Keep this email for records.</a:t>
            </a:r>
          </a:p>
        </p:txBody>
      </p:sp>
    </p:spTree>
    <p:extLst>
      <p:ext uri="{BB962C8B-B14F-4D97-AF65-F5344CB8AC3E}">
        <p14:creationId xmlns:p14="http://schemas.microsoft.com/office/powerpoint/2010/main" val="39149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612" y="344128"/>
            <a:ext cx="6168000" cy="533400"/>
          </a:xfrm>
          <a:solidFill>
            <a:srgbClr val="F2F2F2"/>
          </a:solidFill>
        </p:spPr>
        <p:txBody>
          <a:bodyPr/>
          <a:lstStyle/>
          <a:p>
            <a:r>
              <a:rPr lang="en-US" dirty="0"/>
              <a:t>Cash Count for Athletic Change</a:t>
            </a:r>
            <a:br>
              <a:rPr lang="en-US" dirty="0"/>
            </a:br>
            <a:endParaRPr lang="en-US" dirty="0"/>
          </a:p>
        </p:txBody>
      </p:sp>
      <p:sp>
        <p:nvSpPr>
          <p:cNvPr id="4" name="TextBox 3"/>
          <p:cNvSpPr txBox="1"/>
          <p:nvPr/>
        </p:nvSpPr>
        <p:spPr>
          <a:xfrm>
            <a:off x="381000" y="1044498"/>
            <a:ext cx="4267200" cy="3754874"/>
          </a:xfrm>
          <a:prstGeom prst="rect">
            <a:avLst/>
          </a:prstGeom>
          <a:noFill/>
        </p:spPr>
        <p:txBody>
          <a:bodyPr wrap="square" rtlCol="0">
            <a:spAutoFit/>
          </a:bodyPr>
          <a:lstStyle/>
          <a:p>
            <a:endParaRPr lang="en-US" i="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600" dirty="0">
                <a:latin typeface="+mn-lt"/>
                <a:cs typeface="Calibri" panose="020F0502020204030204" pitchFamily="34" charset="0"/>
              </a:rPr>
              <a:t>Middle School and High School that have the athletic change fund (given at the beginning of the school year) will complete this form to attach with the Monthly Report. Date must be the last day of that reporting month!</a:t>
            </a:r>
          </a:p>
          <a:p>
            <a:endParaRPr lang="en-US" sz="1600" dirty="0">
              <a:latin typeface="+mn-lt"/>
              <a:cs typeface="Calibri" panose="020F0502020204030204" pitchFamily="34" charset="0"/>
            </a:endParaRPr>
          </a:p>
          <a:p>
            <a:endParaRPr lang="en-US" sz="1600" dirty="0">
              <a:latin typeface="+mn-lt"/>
              <a:cs typeface="Calibri" panose="020F0502020204030204" pitchFamily="34" charset="0"/>
            </a:endParaRPr>
          </a:p>
          <a:p>
            <a:r>
              <a:rPr lang="en-US" sz="1600" i="1" dirty="0">
                <a:latin typeface="+mn-lt"/>
                <a:cs typeface="Calibri" panose="020F0502020204030204" pitchFamily="34" charset="0"/>
              </a:rPr>
              <a:t>Money will be deposited after the last game in the Spring.</a:t>
            </a:r>
          </a:p>
          <a:p>
            <a:endParaRPr lang="en-US" sz="1600" i="1" dirty="0">
              <a:latin typeface="+mn-lt"/>
              <a:cs typeface="Calibri" panose="020F0502020204030204" pitchFamily="34" charset="0"/>
            </a:endParaRPr>
          </a:p>
          <a:p>
            <a:r>
              <a:rPr lang="en-US" sz="1600" i="1" dirty="0">
                <a:solidFill>
                  <a:schemeClr val="accent4">
                    <a:lumMod val="75000"/>
                  </a:schemeClr>
                </a:solidFill>
                <a:latin typeface="+mn-lt"/>
                <a:cs typeface="Calibri" panose="020F0502020204030204" pitchFamily="34" charset="0"/>
              </a:rPr>
              <a:t>Make sure the deposit slip states it is Athletic Change funds. You do not need to record it in FBCJ!</a:t>
            </a:r>
          </a:p>
        </p:txBody>
      </p:sp>
      <p:sp>
        <p:nvSpPr>
          <p:cNvPr id="5" name="Slide Number Placeholder 4">
            <a:extLst>
              <a:ext uri="{FF2B5EF4-FFF2-40B4-BE49-F238E27FC236}">
                <a16:creationId xmlns:a16="http://schemas.microsoft.com/office/drawing/2014/main" id="{A24498B8-6B71-43DB-B231-3F1D4442170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15</a:t>
            </a:fld>
            <a:endParaRPr lang="es"/>
          </a:p>
        </p:txBody>
      </p:sp>
      <p:pic>
        <p:nvPicPr>
          <p:cNvPr id="6" name="Google Shape;316;p19">
            <a:extLst>
              <a:ext uri="{FF2B5EF4-FFF2-40B4-BE49-F238E27FC236}">
                <a16:creationId xmlns:a16="http://schemas.microsoft.com/office/drawing/2014/main" id="{F933F9E0-8735-42B7-84AE-5F3591A9C1E9}"/>
              </a:ext>
            </a:extLst>
          </p:cNvPr>
          <p:cNvPicPr preferRelativeResize="0"/>
          <p:nvPr/>
        </p:nvPicPr>
        <p:blipFill rotWithShape="1">
          <a:blip r:embed="rId2">
            <a:alphaModFix/>
          </a:blip>
          <a:srcRect/>
          <a:stretch/>
        </p:blipFill>
        <p:spPr>
          <a:xfrm>
            <a:off x="5334000" y="899167"/>
            <a:ext cx="3124812" cy="3877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943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16</a:t>
            </a:fld>
            <a:endParaRPr sz="1300">
              <a:solidFill>
                <a:srgbClr val="FFFFFF"/>
              </a:solidFill>
              <a:latin typeface="Quicksand Light"/>
              <a:ea typeface="Quicksand Light"/>
              <a:cs typeface="Quicksand Light"/>
              <a:sym typeface="Quicksand Light"/>
            </a:endParaRPr>
          </a:p>
        </p:txBody>
      </p:sp>
      <p:sp>
        <p:nvSpPr>
          <p:cNvPr id="2" name="Title 1"/>
          <p:cNvSpPr>
            <a:spLocks noGrp="1"/>
          </p:cNvSpPr>
          <p:nvPr>
            <p:ph type="ctrTitle"/>
          </p:nvPr>
        </p:nvSpPr>
        <p:spPr>
          <a:xfrm>
            <a:off x="1600200" y="285750"/>
            <a:ext cx="6777950" cy="594000"/>
          </a:xfrm>
          <a:solidFill>
            <a:srgbClr val="F2F2F2"/>
          </a:solidFill>
        </p:spPr>
        <p:txBody>
          <a:bodyPr/>
          <a:lstStyle/>
          <a:p>
            <a:r>
              <a:rPr lang="en-US" dirty="0"/>
              <a:t>SAF Fundraiser Inventory/Profit and Loss</a:t>
            </a:r>
          </a:p>
        </p:txBody>
      </p:sp>
      <p:pic>
        <p:nvPicPr>
          <p:cNvPr id="9" name="Google Shape;624;p42"/>
          <p:cNvPicPr preferRelativeResize="0"/>
          <p:nvPr/>
        </p:nvPicPr>
        <p:blipFill>
          <a:blip r:embed="rId3">
            <a:alphaModFix/>
          </a:blip>
          <a:stretch>
            <a:fillRect/>
          </a:stretch>
        </p:blipFill>
        <p:spPr>
          <a:xfrm>
            <a:off x="8610600" y="99749"/>
            <a:ext cx="428776" cy="414601"/>
          </a:xfrm>
          <a:prstGeom prst="rect">
            <a:avLst/>
          </a:prstGeom>
          <a:noFill/>
          <a:ln>
            <a:noFill/>
          </a:ln>
        </p:spPr>
      </p:pic>
      <p:sp>
        <p:nvSpPr>
          <p:cNvPr id="8" name="Content Placeholder 2"/>
          <p:cNvSpPr txBox="1">
            <a:spLocks/>
          </p:cNvSpPr>
          <p:nvPr/>
        </p:nvSpPr>
        <p:spPr>
          <a:xfrm>
            <a:off x="228600" y="1276350"/>
            <a:ext cx="4267200" cy="358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1pPr>
            <a:lvl2pPr marL="914400" marR="0" lvl="1"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2pPr>
            <a:lvl3pPr marL="1371600" marR="0" lvl="2"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3pPr>
            <a:lvl4pPr marL="1828800" marR="0" lvl="3"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7pPr>
            <a:lvl8pPr marL="3657600" marR="0" lvl="7"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8pPr>
            <a:lvl9pPr marL="4114800" marR="0" lvl="8"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9pPr>
          </a:lstStyle>
          <a:p>
            <a:pPr>
              <a:spcAft>
                <a:spcPts val="1200"/>
              </a:spcAft>
              <a:buFont typeface="Arial" panose="020B0604020202020204" pitchFamily="34" charset="0"/>
              <a:buChar char="•"/>
            </a:pPr>
            <a:r>
              <a:rPr lang="en-US" dirty="0">
                <a:solidFill>
                  <a:schemeClr val="tx1"/>
                </a:solidFill>
                <a:latin typeface="+mn-lt"/>
              </a:rPr>
              <a:t>This form will correspond with the 56 Report.  This is a different training!</a:t>
            </a:r>
          </a:p>
          <a:p>
            <a:pPr marL="139700" indent="0">
              <a:spcAft>
                <a:spcPts val="1200"/>
              </a:spcAft>
              <a:buNone/>
            </a:pPr>
            <a:r>
              <a:rPr lang="en-US" i="1" dirty="0">
                <a:solidFill>
                  <a:schemeClr val="accent1">
                    <a:lumMod val="75000"/>
                  </a:schemeClr>
                </a:solidFill>
                <a:latin typeface="+mn-lt"/>
              </a:rPr>
              <a:t>Anything that is coded 1950 or 1890 will need a IPL completed by the sponsor.</a:t>
            </a:r>
          </a:p>
          <a:p>
            <a:pPr marL="139700" indent="0">
              <a:spcAft>
                <a:spcPts val="1200"/>
              </a:spcAft>
              <a:buNone/>
            </a:pPr>
            <a:r>
              <a:rPr lang="en-US" i="1" dirty="0">
                <a:solidFill>
                  <a:schemeClr val="accent1">
                    <a:lumMod val="75000"/>
                  </a:schemeClr>
                </a:solidFill>
                <a:latin typeface="+mn-lt"/>
              </a:rPr>
              <a:t>Anything coded 1830 or 1930 concessions will need this inventory filled out. </a:t>
            </a:r>
          </a:p>
          <a:p>
            <a:pPr marL="139700" indent="0">
              <a:spcAft>
                <a:spcPts val="1200"/>
              </a:spcAft>
              <a:buNone/>
            </a:pPr>
            <a:r>
              <a:rPr lang="en-US" i="1" dirty="0">
                <a:solidFill>
                  <a:schemeClr val="accent1">
                    <a:lumMod val="75000"/>
                  </a:schemeClr>
                </a:solidFill>
                <a:latin typeface="+mn-lt"/>
              </a:rPr>
              <a:t>Anything coded 1810 or 1910 Admission will need a Ticket Sales.</a:t>
            </a:r>
          </a:p>
          <a:p>
            <a:pPr>
              <a:spcAft>
                <a:spcPts val="1200"/>
              </a:spcAft>
              <a:buFont typeface="Arial" panose="020B0604020202020204" pitchFamily="34" charset="0"/>
              <a:buChar char="•"/>
            </a:pPr>
            <a:r>
              <a:rPr lang="en-US" dirty="0">
                <a:solidFill>
                  <a:schemeClr val="tx1"/>
                </a:solidFill>
                <a:latin typeface="+mn-lt"/>
              </a:rPr>
              <a:t>The Inventory/Profit &amp; Loss (IPL) form can be found on the School Accounting  webpage.</a:t>
            </a:r>
            <a:endParaRPr lang="en-US" dirty="0">
              <a:latin typeface="+mn-lt"/>
            </a:endParaRPr>
          </a:p>
          <a:p>
            <a:pPr marL="139700" indent="0">
              <a:spcAft>
                <a:spcPts val="1200"/>
              </a:spcAft>
              <a:buNone/>
            </a:pPr>
            <a:endParaRPr lang="en-US" i="1" dirty="0">
              <a:solidFill>
                <a:schemeClr val="accent1">
                  <a:lumMod val="75000"/>
                </a:schemeClr>
              </a:solidFill>
            </a:endParaRPr>
          </a:p>
          <a:p>
            <a:pPr marL="139700" indent="0">
              <a:spcAft>
                <a:spcPts val="1200"/>
              </a:spcAft>
              <a:buNone/>
            </a:pPr>
            <a:endParaRPr lang="en-US" dirty="0">
              <a:solidFill>
                <a:schemeClr val="tx1"/>
              </a:solidFill>
            </a:endParaRPr>
          </a:p>
          <a:p>
            <a:pPr>
              <a:spcAft>
                <a:spcPts val="1200"/>
              </a:spcAft>
              <a:buFont typeface="Arial" panose="020B0604020202020204" pitchFamily="34" charset="0"/>
              <a:buChar char="•"/>
            </a:pPr>
            <a:endParaRPr lang="en-US" dirty="0">
              <a:solidFill>
                <a:schemeClr val="tx1"/>
              </a:solidFill>
              <a:latin typeface="Montserrat" panose="020B060402020202020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023" y="1114453"/>
            <a:ext cx="3240791" cy="370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a:extLst>
              <a:ext uri="{FF2B5EF4-FFF2-40B4-BE49-F238E27FC236}">
                <a16:creationId xmlns:a16="http://schemas.microsoft.com/office/drawing/2014/main" id="{07275B10-A2F9-4EE2-BA99-C264DC8DD2D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16</a:t>
            </a:fld>
            <a:endParaRPr lang="es"/>
          </a:p>
        </p:txBody>
      </p:sp>
    </p:spTree>
    <p:extLst>
      <p:ext uri="{BB962C8B-B14F-4D97-AF65-F5344CB8AC3E}">
        <p14:creationId xmlns:p14="http://schemas.microsoft.com/office/powerpoint/2010/main" val="79056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9"/>
        <p:cNvGrpSpPr/>
        <p:nvPr/>
      </p:nvGrpSpPr>
      <p:grpSpPr>
        <a:xfrm>
          <a:off x="0" y="0"/>
          <a:ext cx="0" cy="0"/>
          <a:chOff x="0" y="0"/>
          <a:chExt cx="0" cy="0"/>
        </a:xfrm>
      </p:grpSpPr>
      <p:sp>
        <p:nvSpPr>
          <p:cNvPr id="660" name="Google Shape;660;p44"/>
          <p:cNvSpPr txBox="1">
            <a:spLocks noGrp="1"/>
          </p:cNvSpPr>
          <p:nvPr>
            <p:ph type="subTitle" idx="1"/>
          </p:nvPr>
        </p:nvSpPr>
        <p:spPr>
          <a:xfrm>
            <a:off x="4191000" y="438150"/>
            <a:ext cx="4899600" cy="12327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sz="4400" b="1" dirty="0">
                <a:solidFill>
                  <a:srgbClr val="035775"/>
                </a:solidFill>
              </a:rPr>
              <a:t>Questions?</a:t>
            </a:r>
          </a:p>
        </p:txBody>
      </p:sp>
      <p:sp>
        <p:nvSpPr>
          <p:cNvPr id="2" name="Slide Number Placeholder 1">
            <a:extLst>
              <a:ext uri="{FF2B5EF4-FFF2-40B4-BE49-F238E27FC236}">
                <a16:creationId xmlns:a16="http://schemas.microsoft.com/office/drawing/2014/main" id="{4135779B-9679-4E71-A2D8-826E01DB418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17</a:t>
            </a:fld>
            <a:endParaRPr lang="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2</a:t>
            </a:fld>
            <a:endParaRPr sz="1300">
              <a:solidFill>
                <a:srgbClr val="FFFFFF"/>
              </a:solidFill>
              <a:latin typeface="Quicksand Light"/>
              <a:ea typeface="Quicksand Light"/>
              <a:cs typeface="Quicksand Light"/>
              <a:sym typeface="Quicksand Light"/>
            </a:endParaRPr>
          </a:p>
        </p:txBody>
      </p:sp>
      <p:pic>
        <p:nvPicPr>
          <p:cNvPr id="9" name="Google Shape;624;p42"/>
          <p:cNvPicPr preferRelativeResize="0"/>
          <p:nvPr/>
        </p:nvPicPr>
        <p:blipFill>
          <a:blip r:embed="rId3">
            <a:alphaModFix/>
          </a:blip>
          <a:stretch>
            <a:fillRect/>
          </a:stretch>
        </p:blipFill>
        <p:spPr>
          <a:xfrm>
            <a:off x="8610600" y="99749"/>
            <a:ext cx="428776" cy="414601"/>
          </a:xfrm>
          <a:prstGeom prst="rect">
            <a:avLst/>
          </a:prstGeom>
          <a:noFill/>
          <a:ln>
            <a:noFill/>
          </a:ln>
        </p:spPr>
      </p:pic>
      <p:sp>
        <p:nvSpPr>
          <p:cNvPr id="7" name="Google Shape;621;p42"/>
          <p:cNvSpPr txBox="1">
            <a:spLocks/>
          </p:cNvSpPr>
          <p:nvPr/>
        </p:nvSpPr>
        <p:spPr>
          <a:xfrm>
            <a:off x="2131224" y="492445"/>
            <a:ext cx="4910200" cy="594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rgbClr val="314256"/>
              </a:buClr>
              <a:buSzPts val="2400"/>
              <a:buFont typeface="Montserrat"/>
              <a:buNone/>
              <a:defRPr sz="36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2400"/>
              <a:buFont typeface="Montserrat"/>
              <a:buNone/>
              <a:defRPr sz="2400" b="1" i="0" u="none" strike="noStrike" cap="none">
                <a:solidFill>
                  <a:srgbClr val="FFFFFF"/>
                </a:solidFill>
                <a:latin typeface="Montserrat"/>
                <a:ea typeface="Montserrat"/>
                <a:cs typeface="Montserrat"/>
                <a:sym typeface="Montserrat"/>
              </a:defRPr>
            </a:lvl9pPr>
          </a:lstStyle>
          <a:p>
            <a:pPr>
              <a:defRPr sz="1800" b="1" i="0" u="none" strike="noStrike" kern="1200" baseline="0">
                <a:solidFill>
                  <a:sysClr val="windowText" lastClr="000000"/>
                </a:solidFill>
                <a:latin typeface="+mn-lt"/>
                <a:ea typeface="+mn-ea"/>
                <a:cs typeface="+mn-cs"/>
              </a:defRPr>
            </a:pPr>
            <a:r>
              <a:rPr lang="en-US" sz="3200" kern="1200" dirty="0">
                <a:solidFill>
                  <a:sysClr val="windowText" lastClr="000000"/>
                </a:solidFill>
                <a:latin typeface="Montserrat" panose="020B0604020202020204" charset="0"/>
              </a:rPr>
              <a:t>Agenda</a:t>
            </a:r>
            <a:endParaRPr lang="en-US" b="0" kern="1200" dirty="0">
              <a:solidFill>
                <a:schemeClr val="tx1"/>
              </a:solidFill>
              <a:latin typeface="Montserrat" panose="020B0604020202020204" charset="0"/>
              <a:ea typeface="+mn-ea"/>
              <a:cs typeface="+mn-cs"/>
            </a:endParaRPr>
          </a:p>
        </p:txBody>
      </p:sp>
      <p:sp>
        <p:nvSpPr>
          <p:cNvPr id="10" name="Content Placeholder 2"/>
          <p:cNvSpPr txBox="1">
            <a:spLocks/>
          </p:cNvSpPr>
          <p:nvPr/>
        </p:nvSpPr>
        <p:spPr>
          <a:xfrm>
            <a:off x="723900" y="1165501"/>
            <a:ext cx="7696200" cy="74295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5">
                  <a:lumMod val="75000"/>
                </a:schemeClr>
              </a:buClr>
            </a:pPr>
            <a:endParaRPr lang="en-US" sz="2000" dirty="0">
              <a:latin typeface="Montserrat" panose="020B0604020202020204" charset="0"/>
              <a:cs typeface="Calibri" panose="020F0502020204030204" pitchFamily="34" charset="0"/>
            </a:endParaRPr>
          </a:p>
        </p:txBody>
      </p:sp>
      <p:sp>
        <p:nvSpPr>
          <p:cNvPr id="13" name="Content Placeholder 2"/>
          <p:cNvSpPr txBox="1">
            <a:spLocks/>
          </p:cNvSpPr>
          <p:nvPr/>
        </p:nvSpPr>
        <p:spPr>
          <a:xfrm>
            <a:off x="933866" y="2480786"/>
            <a:ext cx="3652458"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1pPr>
            <a:lvl2pPr marL="914400" marR="0" lvl="1" indent="-330200" algn="l" rtl="0">
              <a:lnSpc>
                <a:spcPct val="115000"/>
              </a:lnSpc>
              <a:spcBef>
                <a:spcPts val="0"/>
              </a:spcBef>
              <a:spcAft>
                <a:spcPts val="0"/>
              </a:spcAft>
              <a:buClr>
                <a:srgbClr val="E9AA1B"/>
              </a:buClr>
              <a:buSzPts val="1600"/>
              <a:buFont typeface="Cabin"/>
              <a:buChar char="○"/>
              <a:defRPr sz="1600" b="0" i="0" u="none" strike="noStrike" cap="none">
                <a:solidFill>
                  <a:srgbClr val="999999"/>
                </a:solidFill>
                <a:latin typeface="Cabin"/>
                <a:ea typeface="Cabin"/>
                <a:cs typeface="Cabin"/>
                <a:sym typeface="Cabin"/>
              </a:defRPr>
            </a:lvl2pPr>
            <a:lvl3pPr marL="1371600" marR="0" lvl="2"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3pPr>
            <a:lvl4pPr marL="1828800" marR="0" lvl="3" indent="-323850" algn="l" rtl="0">
              <a:lnSpc>
                <a:spcPct val="115000"/>
              </a:lnSpc>
              <a:spcBef>
                <a:spcPts val="0"/>
              </a:spcBef>
              <a:spcAft>
                <a:spcPts val="0"/>
              </a:spcAft>
              <a:buClr>
                <a:srgbClr val="E9AA1B"/>
              </a:buClr>
              <a:buSzPts val="1500"/>
              <a:buFont typeface="Cabin"/>
              <a:buChar char="●"/>
              <a:defRPr sz="1500" b="0" i="0" u="none" strike="noStrike" cap="none">
                <a:solidFill>
                  <a:srgbClr val="999999"/>
                </a:solidFill>
                <a:latin typeface="Cabin"/>
                <a:ea typeface="Cabin"/>
                <a:cs typeface="Cabin"/>
                <a:sym typeface="Cabin"/>
              </a:defRPr>
            </a:lvl4pPr>
            <a:lvl5pPr marL="2286000" marR="0" lvl="4"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15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7pPr>
            <a:lvl8pPr marL="3657600" marR="0" lvl="7" indent="-311150" algn="l" rtl="0">
              <a:lnSpc>
                <a:spcPct val="115000"/>
              </a:lnSpc>
              <a:spcBef>
                <a:spcPts val="0"/>
              </a:spcBef>
              <a:spcAft>
                <a:spcPts val="0"/>
              </a:spcAft>
              <a:buClr>
                <a:srgbClr val="999999"/>
              </a:buClr>
              <a:buSzPts val="1300"/>
              <a:buFont typeface="Cabin"/>
              <a:buChar char="○"/>
              <a:defRPr sz="1300" b="0" i="0" u="none" strike="noStrike" cap="none">
                <a:solidFill>
                  <a:srgbClr val="999999"/>
                </a:solidFill>
                <a:latin typeface="Cabin"/>
                <a:ea typeface="Cabin"/>
                <a:cs typeface="Cabin"/>
                <a:sym typeface="Cabin"/>
              </a:defRPr>
            </a:lvl8pPr>
            <a:lvl9pPr marL="4114800" marR="0" lvl="8" indent="-304800" algn="l" rtl="0">
              <a:lnSpc>
                <a:spcPct val="115000"/>
              </a:lnSpc>
              <a:spcBef>
                <a:spcPts val="0"/>
              </a:spcBef>
              <a:spcAft>
                <a:spcPts val="0"/>
              </a:spcAft>
              <a:buClr>
                <a:srgbClr val="999999"/>
              </a:buClr>
              <a:buSzPts val="1200"/>
              <a:buFont typeface="Cabin"/>
              <a:buChar char="■"/>
              <a:defRPr sz="1200" b="0" i="0" u="none" strike="noStrike" cap="none">
                <a:solidFill>
                  <a:srgbClr val="999999"/>
                </a:solidFill>
                <a:latin typeface="Cabin"/>
                <a:ea typeface="Cabin"/>
                <a:cs typeface="Cabin"/>
                <a:sym typeface="Cabin"/>
              </a:defRPr>
            </a:lvl9pPr>
          </a:lstStyle>
          <a:p>
            <a:pPr marL="0" indent="0" algn="ctr">
              <a:buFont typeface="Cabin"/>
              <a:buNone/>
            </a:pPr>
            <a:r>
              <a:rPr lang="en-US" sz="1800" dirty="0">
                <a:solidFill>
                  <a:srgbClr val="FF0000"/>
                </a:solidFill>
                <a:latin typeface="Montserrat" panose="020B0604020202020204" charset="0"/>
              </a:rPr>
              <a:t> </a:t>
            </a:r>
            <a:endParaRPr lang="en-US" sz="2000" dirty="0"/>
          </a:p>
          <a:p>
            <a:pPr marL="0" indent="0">
              <a:buFont typeface="Cabin"/>
              <a:buNone/>
            </a:pPr>
            <a:endParaRPr lang="en-US" sz="2000" dirty="0"/>
          </a:p>
        </p:txBody>
      </p:sp>
      <p:sp>
        <p:nvSpPr>
          <p:cNvPr id="2" name="Rectangle 1"/>
          <p:cNvSpPr/>
          <p:nvPr/>
        </p:nvSpPr>
        <p:spPr>
          <a:xfrm>
            <a:off x="1828800" y="1809750"/>
            <a:ext cx="6934200" cy="1938992"/>
          </a:xfrm>
          <a:prstGeom prst="rect">
            <a:avLst/>
          </a:prstGeom>
        </p:spPr>
        <p:txBody>
          <a:bodyPr wrap="square">
            <a:spAutoFit/>
          </a:bodyPr>
          <a:lstStyle/>
          <a:p>
            <a:pPr marL="342900" indent="-342900">
              <a:buClr>
                <a:schemeClr val="accent1"/>
              </a:buClr>
              <a:buFont typeface="Wingdings" panose="05000000000000000000" pitchFamily="2" charset="2"/>
              <a:buChar char="§"/>
            </a:pPr>
            <a:r>
              <a:rPr lang="en-US" sz="2000" dirty="0">
                <a:solidFill>
                  <a:schemeClr val="tx1"/>
                </a:solidFill>
              </a:rPr>
              <a:t>How to Run the 19 - Budget Report</a:t>
            </a:r>
          </a:p>
          <a:p>
            <a:pPr marL="342900" indent="-342900">
              <a:buClr>
                <a:schemeClr val="accent1"/>
              </a:buClr>
              <a:buFont typeface="Wingdings" panose="05000000000000000000" pitchFamily="2" charset="2"/>
              <a:buChar char="§"/>
            </a:pPr>
            <a:r>
              <a:rPr lang="en-US" sz="2000" dirty="0">
                <a:solidFill>
                  <a:schemeClr val="tx1"/>
                </a:solidFill>
              </a:rPr>
              <a:t>How to Run the 56 - Cash Receipts Report</a:t>
            </a:r>
          </a:p>
          <a:p>
            <a:pPr marL="342900" indent="-342900">
              <a:buClr>
                <a:schemeClr val="accent1"/>
              </a:buClr>
              <a:buFont typeface="Wingdings" panose="05000000000000000000" pitchFamily="2" charset="2"/>
              <a:buChar char="§"/>
            </a:pPr>
            <a:r>
              <a:rPr lang="en-US" sz="2000" dirty="0">
                <a:solidFill>
                  <a:schemeClr val="tx1"/>
                </a:solidFill>
              </a:rPr>
              <a:t>How to Run ZMM97TD - Open PO Reports</a:t>
            </a:r>
          </a:p>
          <a:p>
            <a:pPr marL="342900" indent="-342900">
              <a:buClr>
                <a:schemeClr val="accent1"/>
              </a:buClr>
              <a:buFont typeface="Wingdings" panose="05000000000000000000" pitchFamily="2" charset="2"/>
              <a:buChar char="§"/>
            </a:pPr>
            <a:r>
              <a:rPr lang="en-US" sz="2000" dirty="0">
                <a:solidFill>
                  <a:schemeClr val="tx1"/>
                </a:solidFill>
              </a:rPr>
              <a:t>How to Complete Monthly Report via Cognito</a:t>
            </a:r>
          </a:p>
          <a:p>
            <a:pPr marL="342900" indent="-342900">
              <a:buClr>
                <a:schemeClr val="accent1"/>
              </a:buClr>
              <a:buFont typeface="Wingdings" panose="05000000000000000000" pitchFamily="2" charset="2"/>
              <a:buChar char="§"/>
            </a:pPr>
            <a:r>
              <a:rPr lang="en-US" sz="2000" dirty="0">
                <a:solidFill>
                  <a:schemeClr val="tx1"/>
                </a:solidFill>
              </a:rPr>
              <a:t>Additional Forms Needed Overview (2nd Training)</a:t>
            </a:r>
          </a:p>
          <a:p>
            <a:pPr marL="285750" indent="-285750">
              <a:buFont typeface="Arial" panose="020B0604020202020204" pitchFamily="34" charset="0"/>
              <a:buChar char="•"/>
            </a:pPr>
            <a:endParaRPr lang="en-US" sz="2000"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740CF678-C71B-4DC7-8E66-D455E1978C6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2</a:t>
            </a:fld>
            <a:endParaRPr lang="es"/>
          </a:p>
        </p:txBody>
      </p:sp>
    </p:spTree>
    <p:extLst>
      <p:ext uri="{BB962C8B-B14F-4D97-AF65-F5344CB8AC3E}">
        <p14:creationId xmlns:p14="http://schemas.microsoft.com/office/powerpoint/2010/main" val="337743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E7B0-E227-4B05-84D3-691D351FF557}"/>
              </a:ext>
            </a:extLst>
          </p:cNvPr>
          <p:cNvSpPr>
            <a:spLocks noGrp="1"/>
          </p:cNvSpPr>
          <p:nvPr>
            <p:ph type="title"/>
          </p:nvPr>
        </p:nvSpPr>
        <p:spPr>
          <a:xfrm>
            <a:off x="1752600" y="393600"/>
            <a:ext cx="5638800" cy="1008480"/>
          </a:xfrm>
        </p:spPr>
        <p:txBody>
          <a:bodyPr/>
          <a:lstStyle/>
          <a:p>
            <a:r>
              <a:rPr lang="en-US" dirty="0">
                <a:solidFill>
                  <a:srgbClr val="C00000"/>
                </a:solidFill>
              </a:rPr>
              <a:t>OSSBA - School Activity Funds Management Regulation Policy</a:t>
            </a:r>
          </a:p>
        </p:txBody>
      </p:sp>
      <p:sp>
        <p:nvSpPr>
          <p:cNvPr id="3" name="Text Placeholder 2">
            <a:extLst>
              <a:ext uri="{FF2B5EF4-FFF2-40B4-BE49-F238E27FC236}">
                <a16:creationId xmlns:a16="http://schemas.microsoft.com/office/drawing/2014/main" id="{6626956B-179D-441D-98D7-BC0D18386474}"/>
              </a:ext>
            </a:extLst>
          </p:cNvPr>
          <p:cNvSpPr>
            <a:spLocks noGrp="1"/>
          </p:cNvSpPr>
          <p:nvPr>
            <p:ph type="body" idx="1"/>
          </p:nvPr>
        </p:nvSpPr>
        <p:spPr>
          <a:xfrm>
            <a:off x="381000" y="2085474"/>
            <a:ext cx="8458200" cy="1683600"/>
          </a:xfrm>
        </p:spPr>
        <p:txBody>
          <a:bodyPr/>
          <a:lstStyle/>
          <a:p>
            <a:r>
              <a:rPr lang="en-US" sz="2400" dirty="0">
                <a:solidFill>
                  <a:schemeClr val="tx1"/>
                </a:solidFill>
                <a:latin typeface="+mn-lt"/>
              </a:rPr>
              <a:t>Policy's are located on OKCPS.com &gt; Board of Education &gt; Board Policy&gt; C-08-R1</a:t>
            </a:r>
          </a:p>
        </p:txBody>
      </p:sp>
      <p:sp>
        <p:nvSpPr>
          <p:cNvPr id="4" name="Slide Number Placeholder 3">
            <a:extLst>
              <a:ext uri="{FF2B5EF4-FFF2-40B4-BE49-F238E27FC236}">
                <a16:creationId xmlns:a16="http://schemas.microsoft.com/office/drawing/2014/main" id="{0399918B-80FD-413A-A40A-D01CEACCEBE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3</a:t>
            </a:fld>
            <a:endParaRPr lang="es"/>
          </a:p>
        </p:txBody>
      </p:sp>
    </p:spTree>
    <p:extLst>
      <p:ext uri="{BB962C8B-B14F-4D97-AF65-F5344CB8AC3E}">
        <p14:creationId xmlns:p14="http://schemas.microsoft.com/office/powerpoint/2010/main" val="254190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2" name="Title 1"/>
          <p:cNvSpPr>
            <a:spLocks noGrp="1"/>
          </p:cNvSpPr>
          <p:nvPr>
            <p:ph type="ctrTitle"/>
          </p:nvPr>
        </p:nvSpPr>
        <p:spPr>
          <a:xfrm>
            <a:off x="1756800" y="72750"/>
            <a:ext cx="6701400" cy="594000"/>
          </a:xfrm>
        </p:spPr>
        <p:txBody>
          <a:bodyPr/>
          <a:lstStyle/>
          <a:p>
            <a:r>
              <a:rPr lang="en-US" dirty="0"/>
              <a:t>19 Actual vs Budget (annual) Report</a:t>
            </a:r>
          </a:p>
        </p:txBody>
      </p:sp>
      <p:pic>
        <p:nvPicPr>
          <p:cNvPr id="624" name="Google Shape;624;p42"/>
          <p:cNvPicPr preferRelativeResize="0"/>
          <p:nvPr/>
        </p:nvPicPr>
        <p:blipFill>
          <a:blip r:embed="rId3">
            <a:alphaModFix/>
          </a:blip>
          <a:stretch>
            <a:fillRect/>
          </a:stretch>
        </p:blipFill>
        <p:spPr>
          <a:xfrm>
            <a:off x="8382000" y="99749"/>
            <a:ext cx="657376" cy="567001"/>
          </a:xfrm>
          <a:prstGeom prst="rect">
            <a:avLst/>
          </a:prstGeom>
          <a:noFill/>
          <a:ln>
            <a:noFill/>
          </a:ln>
        </p:spPr>
      </p:pic>
      <p:sp>
        <p:nvSpPr>
          <p:cNvPr id="3" name="Rectangle 2"/>
          <p:cNvSpPr/>
          <p:nvPr/>
        </p:nvSpPr>
        <p:spPr>
          <a:xfrm>
            <a:off x="81931" y="1421808"/>
            <a:ext cx="4109069" cy="3108543"/>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T Code: Y_OKD_480000</a:t>
            </a:r>
            <a:r>
              <a:rPr lang="en-US" b="1" dirty="0">
                <a:latin typeface="+mn-lt"/>
                <a:cs typeface="Calibri" panose="020F0502020204030204" pitchFamily="34" charset="0"/>
              </a:rPr>
              <a:t>19</a:t>
            </a:r>
          </a:p>
          <a:p>
            <a:pPr marL="171450" indent="-171450">
              <a:buClr>
                <a:schemeClr val="accent1"/>
              </a:buClr>
              <a:buFont typeface="Arial" panose="020B0604020202020204" pitchFamily="34" charset="0"/>
              <a:buChar char="•"/>
            </a:pPr>
            <a:endParaRPr lang="en-US"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Fund Is Always 60801 to 60999</a:t>
            </a:r>
          </a:p>
          <a:p>
            <a:pPr marL="285750" indent="-285750">
              <a:buClr>
                <a:schemeClr val="accent1"/>
              </a:buClr>
              <a:buFont typeface="Arial" panose="020B0604020202020204" pitchFamily="34" charset="0"/>
              <a:buChar char="•"/>
            </a:pPr>
            <a:endParaRPr lang="en-US"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Funds center is your 3 digit site number</a:t>
            </a:r>
          </a:p>
          <a:p>
            <a:pPr marL="285750" indent="-285750">
              <a:buClr>
                <a:schemeClr val="accent1"/>
              </a:buClr>
              <a:buFont typeface="Arial" panose="020B0604020202020204" pitchFamily="34" charset="0"/>
              <a:buChar char="•"/>
            </a:pPr>
            <a:endParaRPr lang="en-US"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Variant always EXP</a:t>
            </a:r>
          </a:p>
          <a:p>
            <a:pPr marL="171450" indent="-171450">
              <a:buClr>
                <a:schemeClr val="accent1"/>
              </a:buClr>
              <a:buFont typeface="Arial" panose="020B0604020202020204" pitchFamily="34" charset="0"/>
              <a:buChar char="•"/>
            </a:pPr>
            <a:endParaRPr lang="en-US"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Fiscal Year 2025 </a:t>
            </a:r>
            <a:r>
              <a:rPr lang="en-US" sz="1100" i="1" dirty="0">
                <a:solidFill>
                  <a:schemeClr val="accent1">
                    <a:lumMod val="75000"/>
                  </a:schemeClr>
                </a:solidFill>
                <a:latin typeface="+mn-lt"/>
                <a:cs typeface="Calibri" panose="020F0502020204030204" pitchFamily="34" charset="0"/>
              </a:rPr>
              <a:t>(This will change each year)</a:t>
            </a:r>
            <a:r>
              <a:rPr lang="en-US" sz="1100" i="1" dirty="0">
                <a:latin typeface="+mn-lt"/>
                <a:cs typeface="Calibri" panose="020F0502020204030204" pitchFamily="34" charset="0"/>
              </a:rPr>
              <a:t>.</a:t>
            </a:r>
            <a:endParaRPr lang="en-US" i="1" dirty="0">
              <a:latin typeface="+mn-lt"/>
              <a:cs typeface="Calibri" panose="020F0502020204030204" pitchFamily="34" charset="0"/>
            </a:endParaRPr>
          </a:p>
          <a:p>
            <a:pPr marL="285750" indent="-285750">
              <a:buClr>
                <a:schemeClr val="accent1"/>
              </a:buClr>
              <a:buFont typeface="Arial" panose="020B0604020202020204" pitchFamily="34" charset="0"/>
              <a:buChar char="•"/>
            </a:pPr>
            <a:endParaRPr lang="en-US"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Always use From period 1 to period 12</a:t>
            </a:r>
          </a:p>
          <a:p>
            <a:pPr marL="285750" indent="-285750">
              <a:buClr>
                <a:schemeClr val="accent1"/>
              </a:buClr>
              <a:buFont typeface="Arial" panose="020B0604020202020204" pitchFamily="34" charset="0"/>
              <a:buChar char="•"/>
            </a:pPr>
            <a:endParaRPr lang="en-US"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dirty="0">
                <a:latin typeface="+mn-lt"/>
                <a:cs typeface="Calibri" panose="020F0502020204030204" pitchFamily="34" charset="0"/>
              </a:rPr>
              <a:t>Clock to run report - this will take a few minutes to run.</a:t>
            </a:r>
          </a:p>
        </p:txBody>
      </p:sp>
      <p:grpSp>
        <p:nvGrpSpPr>
          <p:cNvPr id="13" name="Group 12">
            <a:extLst>
              <a:ext uri="{FF2B5EF4-FFF2-40B4-BE49-F238E27FC236}">
                <a16:creationId xmlns:a16="http://schemas.microsoft.com/office/drawing/2014/main" id="{1BDEAD4B-5D38-4556-BB67-177693480615}"/>
              </a:ext>
            </a:extLst>
          </p:cNvPr>
          <p:cNvGrpSpPr/>
          <p:nvPr/>
        </p:nvGrpSpPr>
        <p:grpSpPr>
          <a:xfrm>
            <a:off x="4343400" y="1114156"/>
            <a:ext cx="4495800" cy="3723846"/>
            <a:chOff x="2743200" y="1200150"/>
            <a:chExt cx="4495800" cy="3723846"/>
          </a:xfrm>
        </p:grpSpPr>
        <p:pic>
          <p:nvPicPr>
            <p:cNvPr id="12" name="Picture 11" descr="Selection: Actual vs Budget (annual with c/f)"/>
            <p:cNvPicPr>
              <a:picLocks noChangeAspect="1"/>
            </p:cNvPicPr>
            <p:nvPr/>
          </p:nvPicPr>
          <p:blipFill rotWithShape="1">
            <a:blip r:embed="rId4">
              <a:extLst>
                <a:ext uri="{28A0092B-C50C-407E-A947-70E740481C1C}">
                  <a14:useLocalDpi xmlns:a14="http://schemas.microsoft.com/office/drawing/2010/main" val="0"/>
                </a:ext>
              </a:extLst>
            </a:blip>
            <a:srcRect l="618" t="1020" r="62919" b="49054"/>
            <a:stretch/>
          </p:blipFill>
          <p:spPr>
            <a:xfrm>
              <a:off x="2743200" y="1200150"/>
              <a:ext cx="4495800" cy="3723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4267200" y="2724150"/>
              <a:ext cx="4572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191000" y="2419350"/>
              <a:ext cx="6096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15000" y="2419350"/>
              <a:ext cx="6096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267200" y="3105150"/>
              <a:ext cx="457200" cy="152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819400" y="1962150"/>
              <a:ext cx="3048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24400" y="3943350"/>
              <a:ext cx="457200"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2538D8A4-234C-4E63-BFF8-19A4A4043C9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4</a:t>
            </a:fld>
            <a:endParaRPr lang="es"/>
          </a:p>
        </p:txBody>
      </p:sp>
      <p:sp>
        <p:nvSpPr>
          <p:cNvPr id="9" name="TextBox 8">
            <a:extLst>
              <a:ext uri="{FF2B5EF4-FFF2-40B4-BE49-F238E27FC236}">
                <a16:creationId xmlns:a16="http://schemas.microsoft.com/office/drawing/2014/main" id="{C69628D9-69AF-40B2-BA23-43B5317FEEF5}"/>
              </a:ext>
            </a:extLst>
          </p:cNvPr>
          <p:cNvSpPr txBox="1"/>
          <p:nvPr/>
        </p:nvSpPr>
        <p:spPr>
          <a:xfrm>
            <a:off x="6324600" y="4124056"/>
            <a:ext cx="381000" cy="307777"/>
          </a:xfrm>
          <a:prstGeom prst="rect">
            <a:avLst/>
          </a:prstGeom>
          <a:noFill/>
        </p:spPr>
        <p:txBody>
          <a:bodyPr wrap="square" rtlCol="0">
            <a:spAutoFit/>
          </a:bodyPr>
          <a:lstStyle/>
          <a:p>
            <a:r>
              <a:rPr lang="en-US" dirty="0">
                <a:ln>
                  <a:solidFill>
                    <a:schemeClr val="tx1"/>
                  </a:solidFill>
                </a:ln>
              </a:rPr>
              <a:t>12</a:t>
            </a:r>
          </a:p>
        </p:txBody>
      </p:sp>
    </p:spTree>
    <p:extLst>
      <p:ext uri="{BB962C8B-B14F-4D97-AF65-F5344CB8AC3E}">
        <p14:creationId xmlns:p14="http://schemas.microsoft.com/office/powerpoint/2010/main" val="156971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5</a:t>
            </a:fld>
            <a:endParaRPr sz="1300">
              <a:solidFill>
                <a:srgbClr val="FFFFFF"/>
              </a:solidFill>
              <a:latin typeface="Quicksand Light"/>
              <a:ea typeface="Quicksand Light"/>
              <a:cs typeface="Quicksand Light"/>
              <a:sym typeface="Quicksand Light"/>
            </a:endParaRPr>
          </a:p>
        </p:txBody>
      </p:sp>
      <p:sp>
        <p:nvSpPr>
          <p:cNvPr id="2" name="Title 1"/>
          <p:cNvSpPr>
            <a:spLocks noGrp="1"/>
          </p:cNvSpPr>
          <p:nvPr>
            <p:ph type="ctrTitle"/>
          </p:nvPr>
        </p:nvSpPr>
        <p:spPr>
          <a:xfrm>
            <a:off x="2362200" y="-45060"/>
            <a:ext cx="6168000" cy="594000"/>
          </a:xfrm>
        </p:spPr>
        <p:txBody>
          <a:bodyPr/>
          <a:lstStyle/>
          <a:p>
            <a:r>
              <a:rPr lang="en-US" dirty="0"/>
              <a:t>Viewing the 19 Report (Cont’d)</a:t>
            </a:r>
          </a:p>
        </p:txBody>
      </p:sp>
      <p:pic>
        <p:nvPicPr>
          <p:cNvPr id="9" name="Google Shape;624;p42"/>
          <p:cNvPicPr preferRelativeResize="0"/>
          <p:nvPr/>
        </p:nvPicPr>
        <p:blipFill>
          <a:blip r:embed="rId3">
            <a:alphaModFix/>
          </a:blip>
          <a:stretch>
            <a:fillRect/>
          </a:stretch>
        </p:blipFill>
        <p:spPr>
          <a:xfrm>
            <a:off x="8610600" y="99749"/>
            <a:ext cx="428776" cy="414601"/>
          </a:xfrm>
          <a:prstGeom prst="rect">
            <a:avLst/>
          </a:prstGeom>
          <a:noFill/>
          <a:ln>
            <a:noFill/>
          </a:ln>
        </p:spPr>
      </p:pic>
      <p:sp>
        <p:nvSpPr>
          <p:cNvPr id="8" name="Content Placeholder 2"/>
          <p:cNvSpPr txBox="1">
            <a:spLocks/>
          </p:cNvSpPr>
          <p:nvPr/>
        </p:nvSpPr>
        <p:spPr>
          <a:xfrm>
            <a:off x="838550" y="930909"/>
            <a:ext cx="7315200" cy="327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1pPr>
            <a:lvl2pPr marL="914400" marR="0" lvl="1"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2pPr>
            <a:lvl3pPr marL="1371600" marR="0" lvl="2"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3pPr>
            <a:lvl4pPr marL="1828800" marR="0" lvl="3"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7pPr>
            <a:lvl8pPr marL="3657600" marR="0" lvl="7"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8pPr>
            <a:lvl9pPr marL="4114800" marR="0" lvl="8"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9pPr>
          </a:lstStyle>
          <a:p>
            <a:pPr marL="0" indent="0">
              <a:buFont typeface="Cabin"/>
              <a:buNone/>
            </a:pPr>
            <a:endParaRPr lang="en-US" sz="2000" dirty="0">
              <a:solidFill>
                <a:schemeClr val="tx1"/>
              </a:solidFill>
              <a:latin typeface="Montserrat" panose="020B0604020202020204" charset="0"/>
            </a:endParaRPr>
          </a:p>
        </p:txBody>
      </p:sp>
      <p:sp>
        <p:nvSpPr>
          <p:cNvPr id="7" name="Content Placeholder 2"/>
          <p:cNvSpPr txBox="1">
            <a:spLocks/>
          </p:cNvSpPr>
          <p:nvPr/>
        </p:nvSpPr>
        <p:spPr>
          <a:xfrm>
            <a:off x="1828800" y="461297"/>
            <a:ext cx="6168000" cy="469611"/>
          </a:xfrm>
          <a:prstGeom prst="rect">
            <a:avLst/>
          </a:prstGeom>
          <a:solidFill>
            <a:schemeClr val="bg1">
              <a:lumMod val="95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1pPr>
            <a:lvl2pPr marL="914400" marR="0" lvl="1"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2pPr>
            <a:lvl3pPr marL="1371600" marR="0" lvl="2"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3pPr>
            <a:lvl4pPr marL="1828800" marR="0" lvl="3"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7pPr>
            <a:lvl8pPr marL="3657600" marR="0" lvl="7"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8pPr>
            <a:lvl9pPr marL="4114800" marR="0" lvl="8"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9pPr>
          </a:lstStyle>
          <a:p>
            <a:pPr marL="139700" indent="0">
              <a:buNone/>
            </a:pPr>
            <a:r>
              <a:rPr lang="en-US" sz="1600" dirty="0">
                <a:solidFill>
                  <a:schemeClr val="tx1"/>
                </a:solidFill>
                <a:latin typeface="+mj-lt"/>
              </a:rPr>
              <a:t>     Below is the 19 Report and School Site’s Cost Centers</a:t>
            </a:r>
          </a:p>
          <a:p>
            <a:pPr marL="139700" indent="0">
              <a:buNone/>
            </a:pPr>
            <a:endParaRPr lang="en-US" sz="1600" dirty="0">
              <a:solidFill>
                <a:schemeClr val="tx1"/>
              </a:solidFill>
            </a:endParaRPr>
          </a:p>
        </p:txBody>
      </p:sp>
      <p:pic>
        <p:nvPicPr>
          <p:cNvPr id="38" name="Picture 37">
            <a:extLst>
              <a:ext uri="{FF2B5EF4-FFF2-40B4-BE49-F238E27FC236}">
                <a16:creationId xmlns:a16="http://schemas.microsoft.com/office/drawing/2014/main" id="{37F47841-9333-476F-AD70-95AAA5292CC5}"/>
              </a:ext>
            </a:extLst>
          </p:cNvPr>
          <p:cNvPicPr>
            <a:picLocks noChangeAspect="1"/>
          </p:cNvPicPr>
          <p:nvPr/>
        </p:nvPicPr>
        <p:blipFill>
          <a:blip r:embed="rId4"/>
          <a:stretch>
            <a:fillRect/>
          </a:stretch>
        </p:blipFill>
        <p:spPr>
          <a:xfrm>
            <a:off x="447685" y="1960868"/>
            <a:ext cx="8096929" cy="3023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 name="Rectangle: Rounded Corners 33">
            <a:extLst>
              <a:ext uri="{FF2B5EF4-FFF2-40B4-BE49-F238E27FC236}">
                <a16:creationId xmlns:a16="http://schemas.microsoft.com/office/drawing/2014/main" id="{E8A80488-55E5-4949-809D-96E8F3EFBAEA}"/>
              </a:ext>
            </a:extLst>
          </p:cNvPr>
          <p:cNvSpPr/>
          <p:nvPr/>
        </p:nvSpPr>
        <p:spPr>
          <a:xfrm>
            <a:off x="447685" y="3970276"/>
            <a:ext cx="1600200" cy="53933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76B31216-AE4E-459C-B2AA-E09502108FC6}"/>
              </a:ext>
            </a:extLst>
          </p:cNvPr>
          <p:cNvSpPr/>
          <p:nvPr/>
        </p:nvSpPr>
        <p:spPr>
          <a:xfrm>
            <a:off x="7830258" y="3682365"/>
            <a:ext cx="866057" cy="97413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A2C7B4C9-B9AD-45F6-B005-A05ED206A201}"/>
              </a:ext>
            </a:extLst>
          </p:cNvPr>
          <p:cNvSpPr txBox="1">
            <a:spLocks/>
          </p:cNvSpPr>
          <p:nvPr/>
        </p:nvSpPr>
        <p:spPr>
          <a:xfrm>
            <a:off x="607780" y="963345"/>
            <a:ext cx="8049627" cy="965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1pPr>
            <a:lvl2pPr marL="914400" marR="0" lvl="1"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2pPr>
            <a:lvl3pPr marL="1371600" marR="0" lvl="2"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3pPr>
            <a:lvl4pPr marL="1828800" marR="0" lvl="3"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4pPr>
            <a:lvl5pPr marL="2286000" marR="0" lvl="4"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5pPr>
            <a:lvl6pPr marL="2743200" marR="0" lvl="5" indent="-317500" algn="l" rtl="0">
              <a:lnSpc>
                <a:spcPct val="100000"/>
              </a:lnSpc>
              <a:spcBef>
                <a:spcPts val="0"/>
              </a:spcBef>
              <a:spcAft>
                <a:spcPts val="0"/>
              </a:spcAft>
              <a:buClr>
                <a:srgbClr val="E9AA1B"/>
              </a:buClr>
              <a:buSzPts val="1400"/>
              <a:buFont typeface="Cabin"/>
              <a:buChar char="⏷"/>
              <a:defRPr sz="1400" b="0" i="0" u="none" strike="noStrike" cap="none">
                <a:solidFill>
                  <a:srgbClr val="999999"/>
                </a:solidFill>
                <a:latin typeface="Cabin"/>
                <a:ea typeface="Cabin"/>
                <a:cs typeface="Cabin"/>
                <a:sym typeface="Cabin"/>
              </a:defRPr>
            </a:lvl6pPr>
            <a:lvl7pPr marL="3200400" marR="0" lvl="6"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7pPr>
            <a:lvl8pPr marL="3657600" marR="0" lvl="7"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8pPr>
            <a:lvl9pPr marL="4114800" marR="0" lvl="8" indent="-317500" algn="l" rtl="0">
              <a:lnSpc>
                <a:spcPct val="100000"/>
              </a:lnSpc>
              <a:spcBef>
                <a:spcPts val="0"/>
              </a:spcBef>
              <a:spcAft>
                <a:spcPts val="0"/>
              </a:spcAft>
              <a:buClr>
                <a:srgbClr val="999999"/>
              </a:buClr>
              <a:buSzPts val="1400"/>
              <a:buFont typeface="Cabin"/>
              <a:buChar char="⏷"/>
              <a:defRPr sz="1400" b="0" i="0" u="none" strike="noStrike" cap="none">
                <a:solidFill>
                  <a:srgbClr val="999999"/>
                </a:solidFill>
                <a:latin typeface="Cabin"/>
                <a:ea typeface="Cabin"/>
                <a:cs typeface="Cabin"/>
                <a:sym typeface="Cabin"/>
              </a:defRPr>
            </a:lvl9pPr>
          </a:lstStyle>
          <a:p>
            <a:pPr marL="139700" indent="0" algn="ctr">
              <a:buNone/>
            </a:pPr>
            <a:r>
              <a:rPr lang="en-US" b="1" i="1" dirty="0">
                <a:solidFill>
                  <a:schemeClr val="tx1"/>
                </a:solidFill>
                <a:latin typeface="+mn-lt"/>
                <a:cs typeface="Calibri" panose="020F0502020204030204" pitchFamily="34" charset="0"/>
              </a:rPr>
              <a:t>Pre-Encumbrance (purchase requisitions), Encumbrances (purchase orders), Accounts Payable (“to be paid”) and Payments Issued (have been paid). The budget minus these items will provide you with a “ Remaining Balance”</a:t>
            </a:r>
            <a:endParaRPr lang="en-US" sz="2400" b="1" i="1" dirty="0">
              <a:solidFill>
                <a:schemeClr val="tx1"/>
              </a:solidFill>
              <a:latin typeface="+mn-lt"/>
              <a:cs typeface="Calibri" panose="020F0502020204030204" pitchFamily="34" charset="0"/>
            </a:endParaRPr>
          </a:p>
          <a:p>
            <a:pPr marL="139700" indent="0">
              <a:buNone/>
            </a:pPr>
            <a:endParaRPr lang="en-US" sz="1600" dirty="0">
              <a:solidFill>
                <a:schemeClr val="tx1"/>
              </a:solidFill>
            </a:endParaRPr>
          </a:p>
        </p:txBody>
      </p:sp>
      <p:sp>
        <p:nvSpPr>
          <p:cNvPr id="3" name="Slide Number Placeholder 2">
            <a:extLst>
              <a:ext uri="{FF2B5EF4-FFF2-40B4-BE49-F238E27FC236}">
                <a16:creationId xmlns:a16="http://schemas.microsoft.com/office/drawing/2014/main" id="{2B94CF27-3D86-4618-92BC-5C5599E9807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5</a:t>
            </a:fld>
            <a:endParaRPr lang="es"/>
          </a:p>
        </p:txBody>
      </p:sp>
    </p:spTree>
    <p:extLst>
      <p:ext uri="{BB962C8B-B14F-4D97-AF65-F5344CB8AC3E}">
        <p14:creationId xmlns:p14="http://schemas.microsoft.com/office/powerpoint/2010/main" val="79056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6</a:t>
            </a:fld>
            <a:endParaRPr sz="1300">
              <a:solidFill>
                <a:srgbClr val="FFFFFF"/>
              </a:solidFill>
              <a:latin typeface="Quicksand Light"/>
              <a:ea typeface="Quicksand Light"/>
              <a:cs typeface="Quicksand Light"/>
              <a:sym typeface="Quicksand Light"/>
            </a:endParaRPr>
          </a:p>
        </p:txBody>
      </p:sp>
      <p:sp>
        <p:nvSpPr>
          <p:cNvPr id="2" name="Title 1"/>
          <p:cNvSpPr>
            <a:spLocks noGrp="1"/>
          </p:cNvSpPr>
          <p:nvPr>
            <p:ph type="ctrTitle"/>
          </p:nvPr>
        </p:nvSpPr>
        <p:spPr>
          <a:xfrm>
            <a:off x="2209800" y="-7363"/>
            <a:ext cx="6168000" cy="594000"/>
          </a:xfrm>
        </p:spPr>
        <p:txBody>
          <a:bodyPr/>
          <a:lstStyle/>
          <a:p>
            <a:r>
              <a:rPr lang="en-US" dirty="0"/>
              <a:t>Saving the 19 Report (Cont’d)</a:t>
            </a:r>
          </a:p>
        </p:txBody>
      </p:sp>
      <p:pic>
        <p:nvPicPr>
          <p:cNvPr id="9" name="Google Shape;624;p42"/>
          <p:cNvPicPr preferRelativeResize="0"/>
          <p:nvPr/>
        </p:nvPicPr>
        <p:blipFill>
          <a:blip r:embed="rId3">
            <a:alphaModFix/>
          </a:blip>
          <a:stretch>
            <a:fillRect/>
          </a:stretch>
        </p:blipFill>
        <p:spPr>
          <a:xfrm>
            <a:off x="8610600" y="99749"/>
            <a:ext cx="428776" cy="414601"/>
          </a:xfrm>
          <a:prstGeom prst="rect">
            <a:avLst/>
          </a:prstGeom>
          <a:noFill/>
          <a:ln>
            <a:noFill/>
          </a:ln>
        </p:spPr>
      </p:pic>
      <p:grpSp>
        <p:nvGrpSpPr>
          <p:cNvPr id="19" name="Group 18">
            <a:extLst>
              <a:ext uri="{FF2B5EF4-FFF2-40B4-BE49-F238E27FC236}">
                <a16:creationId xmlns:a16="http://schemas.microsoft.com/office/drawing/2014/main" id="{00C01F4A-6FA9-4CBA-8C19-9792F7BD77BF}"/>
              </a:ext>
            </a:extLst>
          </p:cNvPr>
          <p:cNvGrpSpPr/>
          <p:nvPr/>
        </p:nvGrpSpPr>
        <p:grpSpPr>
          <a:xfrm>
            <a:off x="288350" y="2147774"/>
            <a:ext cx="4267200" cy="2240779"/>
            <a:chOff x="264157" y="1858558"/>
            <a:chExt cx="4267200" cy="2240779"/>
          </a:xfrm>
        </p:grpSpPr>
        <p:pic>
          <p:nvPicPr>
            <p:cNvPr id="3" name="Picture 2" descr="Execute Actual vs Budget (annual with c/f): Overview"/>
            <p:cNvPicPr>
              <a:picLocks noChangeAspect="1"/>
            </p:cNvPicPr>
            <p:nvPr/>
          </p:nvPicPr>
          <p:blipFill rotWithShape="1">
            <a:blip r:embed="rId4">
              <a:extLst>
                <a:ext uri="{28A0092B-C50C-407E-A947-70E740481C1C}">
                  <a14:useLocalDpi xmlns:a14="http://schemas.microsoft.com/office/drawing/2010/main" val="0"/>
                </a:ext>
              </a:extLst>
            </a:blip>
            <a:srcRect b="22448"/>
            <a:stretch/>
          </p:blipFill>
          <p:spPr>
            <a:xfrm>
              <a:off x="264157" y="1858558"/>
              <a:ext cx="4267200" cy="2240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1655071" y="1980740"/>
              <a:ext cx="1524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72A1B2E-F056-45AA-8AA4-717B24E29973}"/>
              </a:ext>
            </a:extLst>
          </p:cNvPr>
          <p:cNvGrpSpPr/>
          <p:nvPr/>
        </p:nvGrpSpPr>
        <p:grpSpPr>
          <a:xfrm>
            <a:off x="96787" y="2684530"/>
            <a:ext cx="2206178" cy="1266697"/>
            <a:chOff x="1932632" y="2329981"/>
            <a:chExt cx="2514951" cy="1400370"/>
          </a:xfrm>
        </p:grpSpPr>
        <p:pic>
          <p:nvPicPr>
            <p:cNvPr id="4" name="Picture 3" descr="Pri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2632" y="2329981"/>
              <a:ext cx="2514951" cy="1400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1951611" y="2822806"/>
              <a:ext cx="2266049"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C54127-ED89-4D44-8F78-24C69A5A167E}"/>
              </a:ext>
            </a:extLst>
          </p:cNvPr>
          <p:cNvGrpSpPr/>
          <p:nvPr/>
        </p:nvGrpSpPr>
        <p:grpSpPr>
          <a:xfrm>
            <a:off x="2007491" y="3554241"/>
            <a:ext cx="2514951" cy="1339182"/>
            <a:chOff x="218426" y="3027764"/>
            <a:chExt cx="2756332" cy="1522717"/>
          </a:xfrm>
        </p:grpSpPr>
        <p:pic>
          <p:nvPicPr>
            <p:cNvPr id="13" name="Picture 12" descr="Print Screen List">
              <a:extLst>
                <a:ext uri="{FF2B5EF4-FFF2-40B4-BE49-F238E27FC236}">
                  <a16:creationId xmlns:a16="http://schemas.microsoft.com/office/drawing/2014/main" id="{927AA999-D01E-4B3C-80AC-CAD286D152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26" y="3027764"/>
              <a:ext cx="2756332" cy="1520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ounded Rectangle 4">
              <a:extLst>
                <a:ext uri="{FF2B5EF4-FFF2-40B4-BE49-F238E27FC236}">
                  <a16:creationId xmlns:a16="http://schemas.microsoft.com/office/drawing/2014/main" id="{9DD194CF-6F3E-4E78-816B-C2A5B6533DB5}"/>
                </a:ext>
              </a:extLst>
            </p:cNvPr>
            <p:cNvSpPr/>
            <p:nvPr/>
          </p:nvSpPr>
          <p:spPr>
            <a:xfrm>
              <a:off x="1987617" y="4321881"/>
              <a:ext cx="1524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7CE5612-CDA9-4DC2-8123-DE2AE8A29962}"/>
              </a:ext>
            </a:extLst>
          </p:cNvPr>
          <p:cNvGrpSpPr/>
          <p:nvPr/>
        </p:nvGrpSpPr>
        <p:grpSpPr>
          <a:xfrm>
            <a:off x="4944812" y="1972217"/>
            <a:ext cx="2478813" cy="1887439"/>
            <a:chOff x="2783670" y="2105577"/>
            <a:chExt cx="2478813" cy="1887439"/>
          </a:xfrm>
        </p:grpSpPr>
        <p:pic>
          <p:nvPicPr>
            <p:cNvPr id="11" name="Picture 10">
              <a:extLst>
                <a:ext uri="{FF2B5EF4-FFF2-40B4-BE49-F238E27FC236}">
                  <a16:creationId xmlns:a16="http://schemas.microsoft.com/office/drawing/2014/main" id="{BF19C261-6122-4B3B-8584-07B560E987E3}"/>
                </a:ext>
              </a:extLst>
            </p:cNvPr>
            <p:cNvPicPr>
              <a:picLocks noChangeAspect="1"/>
            </p:cNvPicPr>
            <p:nvPr/>
          </p:nvPicPr>
          <p:blipFill>
            <a:blip r:embed="rId7"/>
            <a:stretch>
              <a:fillRect/>
            </a:stretch>
          </p:blipFill>
          <p:spPr>
            <a:xfrm>
              <a:off x="2783670" y="2105577"/>
              <a:ext cx="2478813" cy="1887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ounded Rectangle 4">
              <a:extLst>
                <a:ext uri="{FF2B5EF4-FFF2-40B4-BE49-F238E27FC236}">
                  <a16:creationId xmlns:a16="http://schemas.microsoft.com/office/drawing/2014/main" id="{4C299B09-E02A-412D-BFA6-BAFFF0C1F85B}"/>
                </a:ext>
              </a:extLst>
            </p:cNvPr>
            <p:cNvSpPr/>
            <p:nvPr/>
          </p:nvSpPr>
          <p:spPr>
            <a:xfrm>
              <a:off x="2915707" y="2369286"/>
              <a:ext cx="1635623"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4">
              <a:extLst>
                <a:ext uri="{FF2B5EF4-FFF2-40B4-BE49-F238E27FC236}">
                  <a16:creationId xmlns:a16="http://schemas.microsoft.com/office/drawing/2014/main" id="{054147D4-0A1A-422F-98E6-572037777E1B}"/>
                </a:ext>
              </a:extLst>
            </p:cNvPr>
            <p:cNvSpPr/>
            <p:nvPr/>
          </p:nvSpPr>
          <p:spPr>
            <a:xfrm>
              <a:off x="4288220" y="3694521"/>
              <a:ext cx="512379"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912E976-4DF8-47E5-B925-B8C14E216B9F}"/>
              </a:ext>
            </a:extLst>
          </p:cNvPr>
          <p:cNvGrpSpPr/>
          <p:nvPr/>
        </p:nvGrpSpPr>
        <p:grpSpPr>
          <a:xfrm>
            <a:off x="5926657" y="2933086"/>
            <a:ext cx="2826030" cy="1984949"/>
            <a:chOff x="5056232" y="3066343"/>
            <a:chExt cx="2826030" cy="1984949"/>
          </a:xfrm>
        </p:grpSpPr>
        <p:pic>
          <p:nvPicPr>
            <p:cNvPr id="12" name="Picture 11">
              <a:extLst>
                <a:ext uri="{FF2B5EF4-FFF2-40B4-BE49-F238E27FC236}">
                  <a16:creationId xmlns:a16="http://schemas.microsoft.com/office/drawing/2014/main" id="{84331478-2069-4F97-A493-147E2DE912F4}"/>
                </a:ext>
              </a:extLst>
            </p:cNvPr>
            <p:cNvPicPr>
              <a:picLocks noChangeAspect="1"/>
            </p:cNvPicPr>
            <p:nvPr/>
          </p:nvPicPr>
          <p:blipFill>
            <a:blip r:embed="rId8"/>
            <a:stretch>
              <a:fillRect/>
            </a:stretch>
          </p:blipFill>
          <p:spPr>
            <a:xfrm>
              <a:off x="5056232" y="3066343"/>
              <a:ext cx="2826030" cy="1984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ounded Rectangle 4">
              <a:extLst>
                <a:ext uri="{FF2B5EF4-FFF2-40B4-BE49-F238E27FC236}">
                  <a16:creationId xmlns:a16="http://schemas.microsoft.com/office/drawing/2014/main" id="{5F8CCFC6-85EA-4770-80F1-0CB4C1237FD2}"/>
                </a:ext>
              </a:extLst>
            </p:cNvPr>
            <p:cNvSpPr/>
            <p:nvPr/>
          </p:nvSpPr>
          <p:spPr>
            <a:xfrm>
              <a:off x="7010400" y="4822692"/>
              <a:ext cx="3048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
              <a:extLst>
                <a:ext uri="{FF2B5EF4-FFF2-40B4-BE49-F238E27FC236}">
                  <a16:creationId xmlns:a16="http://schemas.microsoft.com/office/drawing/2014/main" id="{CE9C4A0E-7B4D-4104-86C2-CF39E148CBEE}"/>
                </a:ext>
              </a:extLst>
            </p:cNvPr>
            <p:cNvSpPr/>
            <p:nvPr/>
          </p:nvSpPr>
          <p:spPr>
            <a:xfrm>
              <a:off x="5210882" y="4593373"/>
              <a:ext cx="1342318"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F56CC435-132D-434D-82B3-7C61B50091E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6</a:t>
            </a:fld>
            <a:endParaRPr lang="es"/>
          </a:p>
        </p:txBody>
      </p:sp>
      <p:sp>
        <p:nvSpPr>
          <p:cNvPr id="30" name="TextBox 29">
            <a:extLst>
              <a:ext uri="{FF2B5EF4-FFF2-40B4-BE49-F238E27FC236}">
                <a16:creationId xmlns:a16="http://schemas.microsoft.com/office/drawing/2014/main" id="{11BC7E22-BFAB-4BB2-BCC6-41D3F4576403}"/>
              </a:ext>
            </a:extLst>
          </p:cNvPr>
          <p:cNvSpPr txBox="1"/>
          <p:nvPr/>
        </p:nvSpPr>
        <p:spPr>
          <a:xfrm>
            <a:off x="1841824" y="602321"/>
            <a:ext cx="6396512" cy="1169551"/>
          </a:xfrm>
          <a:prstGeom prst="rect">
            <a:avLst/>
          </a:prstGeom>
          <a:solidFill>
            <a:schemeClr val="bg1">
              <a:lumMod val="95000"/>
            </a:schemeClr>
          </a:solidFill>
        </p:spPr>
        <p:txBody>
          <a:bodyPr wrap="square" rtlCol="0">
            <a:spAutoFit/>
          </a:bodyPr>
          <a:lstStyle/>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1- Click the printer icon </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2- Choose All Columns</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3- Click the green check mark on the ALV List</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4- Change Name </a:t>
            </a:r>
            <a:r>
              <a:rPr lang="en-US" sz="1200" dirty="0">
                <a:solidFill>
                  <a:schemeClr val="tx1"/>
                </a:solidFill>
                <a:latin typeface="+mn-lt"/>
                <a:cs typeface="Calibri" panose="020F0502020204030204" pitchFamily="34" charset="0"/>
              </a:rPr>
              <a:t>to</a:t>
            </a:r>
            <a:r>
              <a:rPr lang="en-US" dirty="0">
                <a:solidFill>
                  <a:schemeClr val="tx1"/>
                </a:solidFill>
                <a:latin typeface="+mn-lt"/>
                <a:cs typeface="Calibri" panose="020F0502020204030204" pitchFamily="34" charset="0"/>
              </a:rPr>
              <a:t> Microsoft Print to PDF and OK</a:t>
            </a:r>
          </a:p>
          <a:p>
            <a:pPr marL="285750" indent="-285750">
              <a:buClr>
                <a:schemeClr val="accent1"/>
              </a:buClr>
              <a:buFont typeface="Arial" panose="020B0604020202020204" pitchFamily="34" charset="0"/>
              <a:buChar char="•"/>
            </a:pPr>
            <a:r>
              <a:rPr lang="en-US" dirty="0">
                <a:solidFill>
                  <a:schemeClr val="tx1"/>
                </a:solidFill>
                <a:latin typeface="+mn-lt"/>
                <a:cs typeface="Calibri" panose="020F0502020204030204" pitchFamily="34" charset="0"/>
              </a:rPr>
              <a:t>Step 5- Save your 56 report to your desktop, rename to 19 report and save</a:t>
            </a:r>
          </a:p>
        </p:txBody>
      </p:sp>
    </p:spTree>
    <p:extLst>
      <p:ext uri="{BB962C8B-B14F-4D97-AF65-F5344CB8AC3E}">
        <p14:creationId xmlns:p14="http://schemas.microsoft.com/office/powerpoint/2010/main" val="226519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7</a:t>
            </a:fld>
            <a:endParaRPr sz="1300">
              <a:solidFill>
                <a:srgbClr val="FFFFFF"/>
              </a:solidFill>
              <a:latin typeface="Quicksand Light"/>
              <a:ea typeface="Quicksand Light"/>
              <a:cs typeface="Quicksand Light"/>
              <a:sym typeface="Quicksand Light"/>
            </a:endParaRPr>
          </a:p>
        </p:txBody>
      </p:sp>
      <p:sp>
        <p:nvSpPr>
          <p:cNvPr id="615" name="Google Shape;615;p41"/>
          <p:cNvSpPr txBox="1">
            <a:spLocks noGrp="1"/>
          </p:cNvSpPr>
          <p:nvPr>
            <p:ph type="ctrTitle" idx="4294967295"/>
          </p:nvPr>
        </p:nvSpPr>
        <p:spPr>
          <a:xfrm>
            <a:off x="1676400" y="64505"/>
            <a:ext cx="6858000" cy="539400"/>
          </a:xfrm>
          <a:prstGeom prst="rect">
            <a:avLst/>
          </a:prstGeom>
        </p:spPr>
        <p:txBody>
          <a:bodyPr spcFirstLastPara="1" wrap="square" lIns="91425" tIns="91425" rIns="91425" bIns="91425" anchor="t" anchorCtr="0">
            <a:noAutofit/>
          </a:bodyPr>
          <a:lstStyle/>
          <a:p>
            <a:pPr lvl="0" algn="ctr">
              <a:lnSpc>
                <a:spcPct val="100000"/>
              </a:lnSpc>
              <a:buClr>
                <a:schemeClr val="dk1"/>
              </a:buClr>
              <a:buSzPts val="1100"/>
            </a:pPr>
            <a:r>
              <a:rPr lang="en-US" dirty="0"/>
              <a:t>56 Cash Journal Report</a:t>
            </a:r>
            <a:endParaRPr b="0" dirty="0">
              <a:solidFill>
                <a:srgbClr val="434343"/>
              </a:solidFill>
              <a:latin typeface="Montserrat" panose="020B0604020202020204" charset="0"/>
              <a:ea typeface="Montserrat Light"/>
              <a:cs typeface="Arial" panose="020B0604020202020204" pitchFamily="34" charset="0"/>
              <a:sym typeface="Montserrat Light"/>
            </a:endParaRPr>
          </a:p>
        </p:txBody>
      </p:sp>
      <p:pic>
        <p:nvPicPr>
          <p:cNvPr id="9" name="Google Shape;624;p42"/>
          <p:cNvPicPr preferRelativeResize="0"/>
          <p:nvPr/>
        </p:nvPicPr>
        <p:blipFill>
          <a:blip r:embed="rId3">
            <a:alphaModFix/>
          </a:blip>
          <a:stretch>
            <a:fillRect/>
          </a:stretch>
        </p:blipFill>
        <p:spPr>
          <a:xfrm>
            <a:off x="8610600" y="99749"/>
            <a:ext cx="428776" cy="414601"/>
          </a:xfrm>
          <a:prstGeom prst="rect">
            <a:avLst/>
          </a:prstGeom>
          <a:noFill/>
          <a:ln>
            <a:noFill/>
          </a:ln>
        </p:spPr>
      </p:pic>
      <p:sp>
        <p:nvSpPr>
          <p:cNvPr id="2" name="Rectangle 1"/>
          <p:cNvSpPr/>
          <p:nvPr/>
        </p:nvSpPr>
        <p:spPr>
          <a:xfrm>
            <a:off x="450687" y="931720"/>
            <a:ext cx="4088497" cy="3600986"/>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1200" dirty="0">
                <a:latin typeface="+mn-lt"/>
                <a:cs typeface="Calibri" panose="020F0502020204030204" pitchFamily="34" charset="0"/>
              </a:rPr>
              <a:t>T Code: Y</a:t>
            </a:r>
            <a:r>
              <a:rPr lang="en-US" sz="900" dirty="0">
                <a:latin typeface="+mn-lt"/>
                <a:cs typeface="Calibri" panose="020F0502020204030204" pitchFamily="34" charset="0"/>
              </a:rPr>
              <a:t>_</a:t>
            </a:r>
            <a:r>
              <a:rPr lang="en-US" sz="1200" dirty="0">
                <a:latin typeface="+mn-lt"/>
                <a:cs typeface="Calibri" panose="020F0502020204030204" pitchFamily="34" charset="0"/>
              </a:rPr>
              <a:t>OKD</a:t>
            </a:r>
            <a:r>
              <a:rPr lang="en-US" sz="900" dirty="0">
                <a:latin typeface="+mn-lt"/>
                <a:cs typeface="Calibri" panose="020F0502020204030204" pitchFamily="34" charset="0"/>
              </a:rPr>
              <a:t>_</a:t>
            </a:r>
            <a:r>
              <a:rPr lang="en-US" sz="1200" dirty="0">
                <a:latin typeface="+mn-lt"/>
                <a:cs typeface="Calibri" panose="020F0502020204030204" pitchFamily="34" charset="0"/>
              </a:rPr>
              <a:t>48000056</a:t>
            </a:r>
            <a:endParaRPr lang="en-US" sz="1200" dirty="0">
              <a:solidFill>
                <a:schemeClr val="tx1"/>
              </a:solidFill>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Company Code: I089 </a:t>
            </a:r>
            <a:r>
              <a:rPr lang="en-US" sz="1000" i="1" dirty="0">
                <a:solidFill>
                  <a:srgbClr val="FF0000"/>
                </a:solidFill>
                <a:latin typeface="+mn-lt"/>
                <a:cs typeface="Calibri" panose="020F0502020204030204" pitchFamily="34" charset="0"/>
              </a:rPr>
              <a:t>(always)</a:t>
            </a: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Document Type: CJ </a:t>
            </a:r>
            <a:r>
              <a:rPr lang="en-US" sz="1000" i="1" dirty="0">
                <a:solidFill>
                  <a:srgbClr val="FF0000"/>
                </a:solidFill>
                <a:latin typeface="+mn-lt"/>
                <a:cs typeface="Calibri" panose="020F0502020204030204" pitchFamily="34" charset="0"/>
              </a:rPr>
              <a:t>(always)</a:t>
            </a:r>
          </a:p>
          <a:p>
            <a:pPr marL="285750" indent="-2857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Fiscal Year: current FY</a:t>
            </a: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Fiscal period: put in the number to the month you want or leave blank for the whole year</a:t>
            </a:r>
            <a:endParaRPr lang="en-US" sz="1000" dirty="0">
              <a:solidFill>
                <a:schemeClr val="tx1"/>
              </a:solidFill>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Business area: 60</a:t>
            </a: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Funds center: Site number</a:t>
            </a: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Remove your Name from SAP user ID</a:t>
            </a: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Uncheck include parked documents</a:t>
            </a:r>
          </a:p>
          <a:p>
            <a:pPr marL="171450" indent="-171450">
              <a:buClr>
                <a:schemeClr val="accent1"/>
              </a:buClr>
              <a:buFont typeface="Arial" panose="020B0604020202020204" pitchFamily="34" charset="0"/>
              <a:buChar char="•"/>
            </a:pPr>
            <a:endParaRPr lang="en-US" sz="1200" dirty="0">
              <a:solidFill>
                <a:schemeClr val="tx1"/>
              </a:solidFill>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sz="1200" dirty="0">
                <a:solidFill>
                  <a:schemeClr val="tx1"/>
                </a:solidFill>
                <a:latin typeface="+mn-lt"/>
                <a:cs typeface="Calibri" panose="020F0502020204030204" pitchFamily="34" charset="0"/>
              </a:rPr>
              <a:t>Click the clock to run the report (top left)</a:t>
            </a:r>
          </a:p>
        </p:txBody>
      </p:sp>
      <p:sp>
        <p:nvSpPr>
          <p:cNvPr id="6" name="Rounded Rectangle 5"/>
          <p:cNvSpPr/>
          <p:nvPr/>
        </p:nvSpPr>
        <p:spPr>
          <a:xfrm>
            <a:off x="4752863" y="4245403"/>
            <a:ext cx="2645807" cy="247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249C985-9DF1-483F-B3F4-166D1C3149DA}"/>
              </a:ext>
            </a:extLst>
          </p:cNvPr>
          <p:cNvGrpSpPr/>
          <p:nvPr/>
        </p:nvGrpSpPr>
        <p:grpSpPr>
          <a:xfrm>
            <a:off x="4710188" y="818813"/>
            <a:ext cx="4114800" cy="4202463"/>
            <a:chOff x="4710188" y="818813"/>
            <a:chExt cx="4114800" cy="4202463"/>
          </a:xfrm>
        </p:grpSpPr>
        <p:pic>
          <p:nvPicPr>
            <p:cNvPr id="11" name="Picture 10" descr="FI Document Listing"/>
            <p:cNvPicPr>
              <a:picLocks noChangeAspect="1"/>
            </p:cNvPicPr>
            <p:nvPr/>
          </p:nvPicPr>
          <p:blipFill rotWithShape="1">
            <a:blip r:embed="rId4">
              <a:extLst>
                <a:ext uri="{28A0092B-C50C-407E-A947-70E740481C1C}">
                  <a14:useLocalDpi xmlns:a14="http://schemas.microsoft.com/office/drawing/2010/main" val="0"/>
                </a:ext>
              </a:extLst>
            </a:blip>
            <a:srcRect l="1354" t="1519" r="62166" b="34797"/>
            <a:stretch/>
          </p:blipFill>
          <p:spPr>
            <a:xfrm>
              <a:off x="4710188" y="818813"/>
              <a:ext cx="4114800" cy="4202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4764700" y="1889326"/>
              <a:ext cx="2219064" cy="288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52863" y="3035319"/>
              <a:ext cx="2475109" cy="70746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60323" y="4799612"/>
              <a:ext cx="1536275" cy="196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710188" y="1474443"/>
              <a:ext cx="202239" cy="212224"/>
            </a:xfrm>
            <a:prstGeom prst="roundRect">
              <a:avLst>
                <a:gd name="adj" fmla="val 4275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5DE649B-3607-48BC-8CD0-5E8BADEA65E3}"/>
              </a:ext>
            </a:extLst>
          </p:cNvPr>
          <p:cNvSpPr txBox="1"/>
          <p:nvPr/>
        </p:nvSpPr>
        <p:spPr>
          <a:xfrm>
            <a:off x="1374784" y="2707067"/>
            <a:ext cx="1676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8"/>
            <a:r>
              <a:rPr lang="en-US" sz="800" dirty="0">
                <a:solidFill>
                  <a:schemeClr val="accent1">
                    <a:lumMod val="75000"/>
                  </a:schemeClr>
                </a:solidFill>
              </a:rPr>
              <a:t>1-July	7-January</a:t>
            </a:r>
          </a:p>
          <a:p>
            <a:pPr lvl="6"/>
            <a:r>
              <a:rPr lang="en-US" sz="800" dirty="0">
                <a:solidFill>
                  <a:schemeClr val="accent1">
                    <a:lumMod val="75000"/>
                  </a:schemeClr>
                </a:solidFill>
              </a:rPr>
              <a:t>2-August	 8-February</a:t>
            </a:r>
          </a:p>
          <a:p>
            <a:pPr lvl="6"/>
            <a:r>
              <a:rPr lang="en-US" sz="800" dirty="0">
                <a:solidFill>
                  <a:schemeClr val="accent1">
                    <a:lumMod val="75000"/>
                  </a:schemeClr>
                </a:solidFill>
              </a:rPr>
              <a:t>3-September	9-March</a:t>
            </a:r>
          </a:p>
          <a:p>
            <a:pPr lvl="6"/>
            <a:r>
              <a:rPr lang="en-US" sz="800" dirty="0">
                <a:solidFill>
                  <a:schemeClr val="accent1">
                    <a:lumMod val="75000"/>
                  </a:schemeClr>
                </a:solidFill>
              </a:rPr>
              <a:t>4-October	10-April</a:t>
            </a:r>
          </a:p>
          <a:p>
            <a:pPr lvl="6"/>
            <a:r>
              <a:rPr lang="en-US" sz="800" dirty="0">
                <a:solidFill>
                  <a:schemeClr val="accent1">
                    <a:lumMod val="75000"/>
                  </a:schemeClr>
                </a:solidFill>
              </a:rPr>
              <a:t>5-November	11-May</a:t>
            </a:r>
          </a:p>
          <a:p>
            <a:pPr lvl="6"/>
            <a:r>
              <a:rPr lang="en-US" sz="800" dirty="0">
                <a:solidFill>
                  <a:schemeClr val="accent1">
                    <a:lumMod val="75000"/>
                  </a:schemeClr>
                </a:solidFill>
              </a:rPr>
              <a:t>6-December	12-June</a:t>
            </a:r>
          </a:p>
        </p:txBody>
      </p:sp>
      <p:sp>
        <p:nvSpPr>
          <p:cNvPr id="10" name="Slide Number Placeholder 9">
            <a:extLst>
              <a:ext uri="{FF2B5EF4-FFF2-40B4-BE49-F238E27FC236}">
                <a16:creationId xmlns:a16="http://schemas.microsoft.com/office/drawing/2014/main" id="{084BDBD3-2969-4986-8130-A05CB84120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7</a:t>
            </a:fld>
            <a:endParaRPr lang="es"/>
          </a:p>
        </p:txBody>
      </p:sp>
      <p:sp>
        <p:nvSpPr>
          <p:cNvPr id="16" name="Rounded Rectangle 6">
            <a:extLst>
              <a:ext uri="{FF2B5EF4-FFF2-40B4-BE49-F238E27FC236}">
                <a16:creationId xmlns:a16="http://schemas.microsoft.com/office/drawing/2014/main" id="{E1E19365-F401-4C9B-A4F6-39461EEBDA8D}"/>
              </a:ext>
            </a:extLst>
          </p:cNvPr>
          <p:cNvSpPr/>
          <p:nvPr/>
        </p:nvSpPr>
        <p:spPr>
          <a:xfrm>
            <a:off x="6400800" y="4240579"/>
            <a:ext cx="942892" cy="2045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76EBFE7-8FB2-4E30-8123-8DA4C738813C}"/>
              </a:ext>
            </a:extLst>
          </p:cNvPr>
          <p:cNvCxnSpPr/>
          <p:nvPr/>
        </p:nvCxnSpPr>
        <p:spPr>
          <a:xfrm>
            <a:off x="6553200" y="4324687"/>
            <a:ext cx="67477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9056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2" name="Title 1"/>
          <p:cNvSpPr>
            <a:spLocks noGrp="1"/>
          </p:cNvSpPr>
          <p:nvPr>
            <p:ph type="ctrTitle"/>
          </p:nvPr>
        </p:nvSpPr>
        <p:spPr>
          <a:xfrm>
            <a:off x="2366050" y="52"/>
            <a:ext cx="5558750" cy="594000"/>
          </a:xfrm>
        </p:spPr>
        <p:txBody>
          <a:bodyPr/>
          <a:lstStyle/>
          <a:p>
            <a:r>
              <a:rPr lang="en-US" dirty="0"/>
              <a:t>Viewing the 56 report (Cont’d)</a:t>
            </a:r>
          </a:p>
        </p:txBody>
      </p:sp>
      <p:pic>
        <p:nvPicPr>
          <p:cNvPr id="624" name="Google Shape;624;p42"/>
          <p:cNvPicPr preferRelativeResize="0"/>
          <p:nvPr/>
        </p:nvPicPr>
        <p:blipFill>
          <a:blip r:embed="rId3">
            <a:alphaModFix/>
          </a:blip>
          <a:stretch>
            <a:fillRect/>
          </a:stretch>
        </p:blipFill>
        <p:spPr>
          <a:xfrm>
            <a:off x="8382000" y="99749"/>
            <a:ext cx="657376" cy="567001"/>
          </a:xfrm>
          <a:prstGeom prst="rect">
            <a:avLst/>
          </a:prstGeom>
          <a:noFill/>
          <a:ln>
            <a:noFill/>
          </a:ln>
        </p:spPr>
      </p:pic>
      <p:pic>
        <p:nvPicPr>
          <p:cNvPr id="4" name="Picture 3" descr="FI Document Listing"/>
          <p:cNvPicPr>
            <a:picLocks noChangeAspect="1"/>
          </p:cNvPicPr>
          <p:nvPr/>
        </p:nvPicPr>
        <p:blipFill rotWithShape="1">
          <a:blip r:embed="rId4">
            <a:extLst>
              <a:ext uri="{28A0092B-C50C-407E-A947-70E740481C1C}">
                <a14:useLocalDpi xmlns:a14="http://schemas.microsoft.com/office/drawing/2010/main" val="0"/>
              </a:ext>
            </a:extLst>
          </a:blip>
          <a:srcRect b="35571"/>
          <a:stretch/>
        </p:blipFill>
        <p:spPr>
          <a:xfrm>
            <a:off x="892611" y="1884351"/>
            <a:ext cx="7023480" cy="3064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77012"/>
            <a:ext cx="8153400" cy="861774"/>
          </a:xfrm>
          <a:prstGeom prst="rect">
            <a:avLst/>
          </a:prstGeom>
          <a:solidFill>
            <a:schemeClr val="bg1">
              <a:lumMod val="95000"/>
            </a:schemeClr>
          </a:solidFill>
        </p:spPr>
        <p:txBody>
          <a:bodyPr wrap="square" rtlCol="0">
            <a:spAutoFit/>
          </a:bodyPr>
          <a:lstStyle/>
          <a:p>
            <a:r>
              <a:rPr lang="en-US" dirty="0"/>
              <a:t>	</a:t>
            </a:r>
            <a:r>
              <a:rPr lang="en-US" sz="1800" dirty="0">
                <a:latin typeface="+mn-lt"/>
                <a:cs typeface="Calibri" panose="020F0502020204030204" pitchFamily="34" charset="0"/>
              </a:rPr>
              <a:t>To view the cost centers in numerical order and totals for each CC.</a:t>
            </a:r>
          </a:p>
          <a:p>
            <a:pPr lvl="2"/>
            <a:r>
              <a:rPr lang="en-US" sz="1600" i="1" dirty="0">
                <a:latin typeface="+mn-lt"/>
                <a:cs typeface="Calibri" panose="020F0502020204030204" pitchFamily="34" charset="0"/>
              </a:rPr>
              <a:t>	1. Click to highlight the Fund column </a:t>
            </a:r>
          </a:p>
          <a:p>
            <a:pPr lvl="2"/>
            <a:r>
              <a:rPr lang="en-US" sz="1600" i="1" dirty="0">
                <a:latin typeface="+mn-lt"/>
                <a:cs typeface="Calibri" panose="020F0502020204030204" pitchFamily="34" charset="0"/>
              </a:rPr>
              <a:t>	2. Click the E/E icon</a:t>
            </a:r>
          </a:p>
        </p:txBody>
      </p:sp>
      <p:sp>
        <p:nvSpPr>
          <p:cNvPr id="5" name="Rounded Rectangle 4"/>
          <p:cNvSpPr/>
          <p:nvPr/>
        </p:nvSpPr>
        <p:spPr>
          <a:xfrm>
            <a:off x="2137450" y="2531956"/>
            <a:ext cx="228600" cy="304800"/>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ounded Rectangle 5"/>
          <p:cNvSpPr/>
          <p:nvPr/>
        </p:nvSpPr>
        <p:spPr>
          <a:xfrm>
            <a:off x="6781800" y="3562350"/>
            <a:ext cx="457200" cy="14159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7E823C-AA5B-4630-A0EA-E2CEBC7D7664}"/>
              </a:ext>
            </a:extLst>
          </p:cNvPr>
          <p:cNvSpPr/>
          <p:nvPr/>
        </p:nvSpPr>
        <p:spPr>
          <a:xfrm>
            <a:off x="76200" y="1557061"/>
            <a:ext cx="9089589" cy="523220"/>
          </a:xfrm>
          <a:prstGeom prst="rect">
            <a:avLst/>
          </a:prstGeom>
        </p:spPr>
        <p:txBody>
          <a:bodyPr wrap="square">
            <a:spAutoFit/>
          </a:bodyPr>
          <a:lstStyle/>
          <a:p>
            <a:r>
              <a:rPr lang="en-US" dirty="0">
                <a:latin typeface="+mn-lt"/>
                <a:cs typeface="Calibri" panose="020F0502020204030204" pitchFamily="34" charset="0"/>
              </a:rPr>
              <a:t>Now you can see what was receipted to your different cost centers for your Profit/Loss form and Monthly Balancing </a:t>
            </a:r>
          </a:p>
        </p:txBody>
      </p:sp>
      <p:sp>
        <p:nvSpPr>
          <p:cNvPr id="8" name="Slide Number Placeholder 7">
            <a:extLst>
              <a:ext uri="{FF2B5EF4-FFF2-40B4-BE49-F238E27FC236}">
                <a16:creationId xmlns:a16="http://schemas.microsoft.com/office/drawing/2014/main" id="{8E937816-0184-402E-B016-B599974A7A4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8</a:t>
            </a:fld>
            <a:endParaRPr lang="es"/>
          </a:p>
        </p:txBody>
      </p:sp>
    </p:spTree>
    <p:extLst>
      <p:ext uri="{BB962C8B-B14F-4D97-AF65-F5344CB8AC3E}">
        <p14:creationId xmlns:p14="http://schemas.microsoft.com/office/powerpoint/2010/main" val="14653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5718" y="40568"/>
            <a:ext cx="5474282" cy="594000"/>
          </a:xfrm>
        </p:spPr>
        <p:txBody>
          <a:bodyPr/>
          <a:lstStyle/>
          <a:p>
            <a:r>
              <a:rPr lang="en-US" dirty="0"/>
              <a:t>Saving the 56 Report (Cont’d)</a:t>
            </a:r>
          </a:p>
        </p:txBody>
      </p:sp>
      <p:sp>
        <p:nvSpPr>
          <p:cNvPr id="12" name="TextBox 11">
            <a:extLst>
              <a:ext uri="{FF2B5EF4-FFF2-40B4-BE49-F238E27FC236}">
                <a16:creationId xmlns:a16="http://schemas.microsoft.com/office/drawing/2014/main" id="{4CABBDED-447B-4B1C-8CBE-3470E73AC480}"/>
              </a:ext>
            </a:extLst>
          </p:cNvPr>
          <p:cNvSpPr txBox="1"/>
          <p:nvPr/>
        </p:nvSpPr>
        <p:spPr>
          <a:xfrm>
            <a:off x="1860972" y="671188"/>
            <a:ext cx="6629399" cy="954107"/>
          </a:xfrm>
          <a:prstGeom prst="rect">
            <a:avLst/>
          </a:prstGeom>
          <a:solidFill>
            <a:schemeClr val="bg1">
              <a:lumMod val="95000"/>
            </a:schemeClr>
          </a:solidFill>
        </p:spPr>
        <p:txBody>
          <a:bodyPr wrap="square" rtlCol="0">
            <a:spAutoFit/>
          </a:bodyPr>
          <a:lstStyle/>
          <a:p>
            <a:pPr marL="285750" indent="-285750">
              <a:buClr>
                <a:schemeClr val="accent1"/>
              </a:buClr>
              <a:buFont typeface="Arial" panose="020B0604020202020204" pitchFamily="34" charset="0"/>
              <a:buChar char="•"/>
            </a:pPr>
            <a:r>
              <a:rPr lang="en-US" dirty="0">
                <a:solidFill>
                  <a:schemeClr val="tx1"/>
                </a:solidFill>
              </a:rPr>
              <a:t>Step 1- Click the printer icon </a:t>
            </a:r>
          </a:p>
          <a:p>
            <a:pPr marL="285750" indent="-285750">
              <a:buClr>
                <a:schemeClr val="accent1"/>
              </a:buClr>
              <a:buFont typeface="Arial" panose="020B0604020202020204" pitchFamily="34" charset="0"/>
              <a:buChar char="•"/>
            </a:pPr>
            <a:r>
              <a:rPr lang="en-US" dirty="0">
                <a:solidFill>
                  <a:schemeClr val="tx1"/>
                </a:solidFill>
              </a:rPr>
              <a:t>Step 2- Click the green check mark on the ALV List</a:t>
            </a:r>
          </a:p>
          <a:p>
            <a:pPr marL="285750" indent="-285750">
              <a:buClr>
                <a:schemeClr val="accent1"/>
              </a:buClr>
              <a:buFont typeface="Arial" panose="020B0604020202020204" pitchFamily="34" charset="0"/>
              <a:buChar char="•"/>
            </a:pPr>
            <a:r>
              <a:rPr lang="en-US" dirty="0">
                <a:solidFill>
                  <a:schemeClr val="tx1"/>
                </a:solidFill>
              </a:rPr>
              <a:t>Step 3- Change Name to Microsoft Print to PDF and OK</a:t>
            </a:r>
          </a:p>
          <a:p>
            <a:pPr marL="285750" indent="-285750">
              <a:buClr>
                <a:schemeClr val="accent1"/>
              </a:buClr>
              <a:buFont typeface="Arial" panose="020B0604020202020204" pitchFamily="34" charset="0"/>
              <a:buChar char="•"/>
            </a:pPr>
            <a:r>
              <a:rPr lang="en-US" dirty="0">
                <a:solidFill>
                  <a:schemeClr val="tx1"/>
                </a:solidFill>
              </a:rPr>
              <a:t>Step 4- Save as site/report/month</a:t>
            </a:r>
          </a:p>
        </p:txBody>
      </p:sp>
      <p:grpSp>
        <p:nvGrpSpPr>
          <p:cNvPr id="10" name="Group 9">
            <a:extLst>
              <a:ext uri="{FF2B5EF4-FFF2-40B4-BE49-F238E27FC236}">
                <a16:creationId xmlns:a16="http://schemas.microsoft.com/office/drawing/2014/main" id="{A34F8415-9D3E-43CF-B0E5-6CCF54D98CFC}"/>
              </a:ext>
            </a:extLst>
          </p:cNvPr>
          <p:cNvGrpSpPr/>
          <p:nvPr/>
        </p:nvGrpSpPr>
        <p:grpSpPr>
          <a:xfrm>
            <a:off x="153350" y="1904147"/>
            <a:ext cx="4428882" cy="2001556"/>
            <a:chOff x="238706" y="1090243"/>
            <a:chExt cx="4428882" cy="2001556"/>
          </a:xfrm>
        </p:grpSpPr>
        <p:pic>
          <p:nvPicPr>
            <p:cNvPr id="11" name="Picture 10">
              <a:extLst>
                <a:ext uri="{FF2B5EF4-FFF2-40B4-BE49-F238E27FC236}">
                  <a16:creationId xmlns:a16="http://schemas.microsoft.com/office/drawing/2014/main" id="{27F75D25-1330-4A48-89EE-332D11FF43B6}"/>
                </a:ext>
              </a:extLst>
            </p:cNvPr>
            <p:cNvPicPr>
              <a:picLocks noChangeAspect="1"/>
            </p:cNvPicPr>
            <p:nvPr/>
          </p:nvPicPr>
          <p:blipFill>
            <a:blip r:embed="rId2"/>
            <a:stretch>
              <a:fillRect/>
            </a:stretch>
          </p:blipFill>
          <p:spPr>
            <a:xfrm>
              <a:off x="238706" y="1090243"/>
              <a:ext cx="4428882" cy="2001556"/>
            </a:xfrm>
            <a:prstGeom prst="rect">
              <a:avLst/>
            </a:prstGeom>
          </p:spPr>
        </p:pic>
        <p:sp>
          <p:nvSpPr>
            <p:cNvPr id="13" name="Rectangle: Rounded Corners 12">
              <a:extLst>
                <a:ext uri="{FF2B5EF4-FFF2-40B4-BE49-F238E27FC236}">
                  <a16:creationId xmlns:a16="http://schemas.microsoft.com/office/drawing/2014/main" id="{387B32A1-B4A6-4397-8348-A75EA5154CA7}"/>
                </a:ext>
              </a:extLst>
            </p:cNvPr>
            <p:cNvSpPr/>
            <p:nvPr/>
          </p:nvSpPr>
          <p:spPr>
            <a:xfrm>
              <a:off x="1677279" y="1200150"/>
              <a:ext cx="151521" cy="24984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4C21394-9E1E-4F22-AE22-B560F34598FF}"/>
              </a:ext>
            </a:extLst>
          </p:cNvPr>
          <p:cNvGrpSpPr/>
          <p:nvPr/>
        </p:nvGrpSpPr>
        <p:grpSpPr>
          <a:xfrm>
            <a:off x="2078500" y="2467194"/>
            <a:ext cx="2555731" cy="1524001"/>
            <a:chOff x="853688" y="1846545"/>
            <a:chExt cx="2555731" cy="1524001"/>
          </a:xfrm>
        </p:grpSpPr>
        <p:pic>
          <p:nvPicPr>
            <p:cNvPr id="3" name="Picture 2" descr="Print ALV 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88" y="1846545"/>
              <a:ext cx="2555731" cy="1524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Rounded Corners 13">
              <a:extLst>
                <a:ext uri="{FF2B5EF4-FFF2-40B4-BE49-F238E27FC236}">
                  <a16:creationId xmlns:a16="http://schemas.microsoft.com/office/drawing/2014/main" id="{E778983D-A8F9-4BC4-AFD8-FDCE1348522A}"/>
                </a:ext>
              </a:extLst>
            </p:cNvPr>
            <p:cNvSpPr/>
            <p:nvPr/>
          </p:nvSpPr>
          <p:spPr>
            <a:xfrm>
              <a:off x="2469938" y="3156995"/>
              <a:ext cx="183483" cy="21355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736E9D2-2A14-4E6C-AC5A-3ECA81B5BC2F}"/>
              </a:ext>
            </a:extLst>
          </p:cNvPr>
          <p:cNvGrpSpPr/>
          <p:nvPr/>
        </p:nvGrpSpPr>
        <p:grpSpPr>
          <a:xfrm>
            <a:off x="666580" y="3354540"/>
            <a:ext cx="2002205" cy="1524000"/>
            <a:chOff x="242111" y="3249054"/>
            <a:chExt cx="2002205" cy="1524000"/>
          </a:xfrm>
        </p:grpSpPr>
        <p:pic>
          <p:nvPicPr>
            <p:cNvPr id="4" name="Picture 3" descr="Pri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11" y="3249054"/>
              <a:ext cx="200220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Rounded Corners 14">
              <a:extLst>
                <a:ext uri="{FF2B5EF4-FFF2-40B4-BE49-F238E27FC236}">
                  <a16:creationId xmlns:a16="http://schemas.microsoft.com/office/drawing/2014/main" id="{1A352756-2395-49A6-B466-E6AB3E5EDA89}"/>
                </a:ext>
              </a:extLst>
            </p:cNvPr>
            <p:cNvSpPr/>
            <p:nvPr/>
          </p:nvSpPr>
          <p:spPr>
            <a:xfrm>
              <a:off x="561863" y="3463808"/>
              <a:ext cx="1143000" cy="20167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EA56ED1-C759-4C86-A5EC-B2E45B9CE7FA}"/>
                </a:ext>
              </a:extLst>
            </p:cNvPr>
            <p:cNvSpPr/>
            <p:nvPr/>
          </p:nvSpPr>
          <p:spPr>
            <a:xfrm>
              <a:off x="1480166" y="4552950"/>
              <a:ext cx="346965" cy="20167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A2F1EF61-A2A2-4993-8F9B-5C490C07B34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9</a:t>
            </a:fld>
            <a:endParaRPr lang="es"/>
          </a:p>
        </p:txBody>
      </p:sp>
      <p:grpSp>
        <p:nvGrpSpPr>
          <p:cNvPr id="17" name="Group 16">
            <a:extLst>
              <a:ext uri="{FF2B5EF4-FFF2-40B4-BE49-F238E27FC236}">
                <a16:creationId xmlns:a16="http://schemas.microsoft.com/office/drawing/2014/main" id="{6019FC4F-9387-4143-86A8-A6FA1179C0A3}"/>
              </a:ext>
            </a:extLst>
          </p:cNvPr>
          <p:cNvGrpSpPr/>
          <p:nvPr/>
        </p:nvGrpSpPr>
        <p:grpSpPr>
          <a:xfrm>
            <a:off x="5175672" y="2119674"/>
            <a:ext cx="3406002" cy="2469732"/>
            <a:chOff x="3216649" y="2545812"/>
            <a:chExt cx="2948802" cy="2100577"/>
          </a:xfrm>
        </p:grpSpPr>
        <p:pic>
          <p:nvPicPr>
            <p:cNvPr id="5" name="Picture 4"/>
            <p:cNvPicPr>
              <a:picLocks noChangeAspect="1"/>
            </p:cNvPicPr>
            <p:nvPr/>
          </p:nvPicPr>
          <p:blipFill>
            <a:blip r:embed="rId5"/>
            <a:stretch>
              <a:fillRect/>
            </a:stretch>
          </p:blipFill>
          <p:spPr>
            <a:xfrm>
              <a:off x="3216649" y="2545812"/>
              <a:ext cx="2948802" cy="2100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Rectangle: Rounded Corners 30">
              <a:extLst>
                <a:ext uri="{FF2B5EF4-FFF2-40B4-BE49-F238E27FC236}">
                  <a16:creationId xmlns:a16="http://schemas.microsoft.com/office/drawing/2014/main" id="{7E62AA46-73D5-495D-9BFF-35B4AE510D22}"/>
                </a:ext>
              </a:extLst>
            </p:cNvPr>
            <p:cNvSpPr/>
            <p:nvPr/>
          </p:nvSpPr>
          <p:spPr>
            <a:xfrm>
              <a:off x="3429000" y="4122234"/>
              <a:ext cx="85987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9E3D563-47F5-4699-9C0A-EE83BB50AAC4}"/>
                </a:ext>
              </a:extLst>
            </p:cNvPr>
            <p:cNvSpPr/>
            <p:nvPr/>
          </p:nvSpPr>
          <p:spPr>
            <a:xfrm>
              <a:off x="5208023" y="4420646"/>
              <a:ext cx="447495" cy="20167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3548481"/>
      </p:ext>
    </p:extLst>
  </p:cSld>
  <p:clrMapOvr>
    <a:masterClrMapping/>
  </p:clrMapOvr>
</p:sld>
</file>

<file path=ppt/theme/theme1.xml><?xml version="1.0" encoding="utf-8"?>
<a:theme xmlns:a="http://schemas.openxmlformats.org/drawingml/2006/main" name="Yellow Abstract Bussin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947</Words>
  <Application>Microsoft Office PowerPoint</Application>
  <PresentationFormat>On-screen Show (16:9)</PresentationFormat>
  <Paragraphs>145</Paragraphs>
  <Slides>17</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Montserrat ExtraLight</vt:lpstr>
      <vt:lpstr>Montserrat Black</vt:lpstr>
      <vt:lpstr>Cabin</vt:lpstr>
      <vt:lpstr>Arvo</vt:lpstr>
      <vt:lpstr>Arial</vt:lpstr>
      <vt:lpstr>Wingdings</vt:lpstr>
      <vt:lpstr>Bodoni</vt:lpstr>
      <vt:lpstr>Quicksand Light</vt:lpstr>
      <vt:lpstr>Montserrat Light</vt:lpstr>
      <vt:lpstr>Calibri</vt:lpstr>
      <vt:lpstr>Montserrat</vt:lpstr>
      <vt:lpstr>Bahnschrift Light Condensed</vt:lpstr>
      <vt:lpstr>Yellow Abstract Bussines</vt:lpstr>
      <vt:lpstr>PowerPoint Presentation</vt:lpstr>
      <vt:lpstr>PowerPoint Presentation</vt:lpstr>
      <vt:lpstr>OSSBA - School Activity Funds Management Regulation Policy</vt:lpstr>
      <vt:lpstr>19 Actual vs Budget (annual) Report</vt:lpstr>
      <vt:lpstr>Viewing the 19 Report (Cont’d)</vt:lpstr>
      <vt:lpstr>Saving the 19 Report (Cont’d)</vt:lpstr>
      <vt:lpstr>56 Cash Journal Report</vt:lpstr>
      <vt:lpstr>Viewing the 56 report (Cont’d)</vt:lpstr>
      <vt:lpstr>Saving the 56 Report (Cont’d)</vt:lpstr>
      <vt:lpstr>PowerPoint Presentation</vt:lpstr>
      <vt:lpstr>Viewing the ZMM Report (Cont’d)</vt:lpstr>
      <vt:lpstr>Saving the ZMM Report (Cont’d)</vt:lpstr>
      <vt:lpstr>Monthly Reporting via Cognito</vt:lpstr>
      <vt:lpstr>PowerPoint Presentation</vt:lpstr>
      <vt:lpstr>Cash Count for Athletic Change </vt:lpstr>
      <vt:lpstr>SAF Fundraiser Inventory/Profit and Loss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Banks, Barbara L.</dc:creator>
  <cp:lastModifiedBy>Colbert, Roni M.</cp:lastModifiedBy>
  <cp:revision>203</cp:revision>
  <cp:lastPrinted>2024-08-06T14:36:48Z</cp:lastPrinted>
  <dcterms:modified xsi:type="dcterms:W3CDTF">2025-04-01T17:09:53Z</dcterms:modified>
</cp:coreProperties>
</file>